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4"/>
    <p:sldMasterId id="2147483697" r:id="rId5"/>
    <p:sldMasterId id="2147483683" r:id="rId6"/>
    <p:sldMasterId id="2147483682" r:id="rId7"/>
    <p:sldMasterId id="2147483681" r:id="rId8"/>
    <p:sldMasterId id="2147483708" r:id="rId9"/>
  </p:sldMasterIdLst>
  <p:notesMasterIdLst>
    <p:notesMasterId r:id="rId54"/>
  </p:notesMasterIdLst>
  <p:handoutMasterIdLst>
    <p:handoutMasterId r:id="rId55"/>
  </p:handoutMasterIdLst>
  <p:sldIdLst>
    <p:sldId id="320" r:id="rId10"/>
    <p:sldId id="321" r:id="rId11"/>
    <p:sldId id="323" r:id="rId12"/>
    <p:sldId id="294" r:id="rId13"/>
    <p:sldId id="314" r:id="rId14"/>
    <p:sldId id="313" r:id="rId15"/>
    <p:sldId id="325" r:id="rId16"/>
    <p:sldId id="310" r:id="rId17"/>
    <p:sldId id="256" r:id="rId18"/>
    <p:sldId id="258" r:id="rId19"/>
    <p:sldId id="267" r:id="rId20"/>
    <p:sldId id="268" r:id="rId21"/>
    <p:sldId id="269" r:id="rId22"/>
    <p:sldId id="270" r:id="rId23"/>
    <p:sldId id="271" r:id="rId24"/>
    <p:sldId id="278" r:id="rId25"/>
    <p:sldId id="265" r:id="rId26"/>
    <p:sldId id="277" r:id="rId27"/>
    <p:sldId id="290" r:id="rId28"/>
    <p:sldId id="289" r:id="rId29"/>
    <p:sldId id="288" r:id="rId30"/>
    <p:sldId id="287" r:id="rId31"/>
    <p:sldId id="286" r:id="rId32"/>
    <p:sldId id="285" r:id="rId33"/>
    <p:sldId id="284" r:id="rId34"/>
    <p:sldId id="283" r:id="rId35"/>
    <p:sldId id="282" r:id="rId36"/>
    <p:sldId id="281" r:id="rId37"/>
    <p:sldId id="299" r:id="rId38"/>
    <p:sldId id="298" r:id="rId39"/>
    <p:sldId id="297" r:id="rId40"/>
    <p:sldId id="296" r:id="rId41"/>
    <p:sldId id="295" r:id="rId42"/>
    <p:sldId id="293" r:id="rId43"/>
    <p:sldId id="292" r:id="rId44"/>
    <p:sldId id="291" r:id="rId45"/>
    <p:sldId id="322" r:id="rId46"/>
    <p:sldId id="307" r:id="rId47"/>
    <p:sldId id="306" r:id="rId48"/>
    <p:sldId id="305" r:id="rId49"/>
    <p:sldId id="304" r:id="rId50"/>
    <p:sldId id="303" r:id="rId51"/>
    <p:sldId id="302" r:id="rId52"/>
    <p:sldId id="317" r:id="rId53"/>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DDCD96-842F-63EF-420D-6066A7CBCA57}" v="39" dt="2023-05-11T22:30:27.463"/>
    <p1510:client id="{19E1D196-2822-CFFE-AC9A-F2DB632AD048}" v="74" dt="2023-05-04T16:55:40.781"/>
    <p1510:client id="{55280270-9AC3-44D6-BD0A-4D621EE15508}" v="2" dt="2023-05-11T22:43:35.528"/>
    <p1510:client id="{74F3686D-A900-1AA4-2AC9-44822E8FAE8D}" v="1324" dt="2023-05-04T21:12:51.067"/>
    <p1510:client id="{88F918D2-A42D-297E-BFA5-CE5E81D0BFC9}" v="123" dt="2023-03-17T12:00:13.432"/>
    <p1510:client id="{9C57F0A9-8443-457F-AEC0-4D64F22AEC22}" v="187" dt="2022-12-09T12:44:19.082"/>
    <p1510:client id="{A9810B8C-DC02-80AE-7549-A3A8F484711F}" v="5" dt="2023-03-28T12:35:28.913"/>
    <p1510:client id="{CF8F4DCB-AC64-33C0-ECA9-412217C34AD3}" v="3" dt="2022-12-09T12:18:49.881"/>
    <p1510:client id="{F9E18753-1D31-D196-EB01-15B727CB17AD}" v="11" dt="2023-05-04T21:26:35.7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handoutMaster" Target="handoutMasters/handout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theme" Target="theme/theme1.xml"/><Relationship Id="rId5" Type="http://schemas.openxmlformats.org/officeDocument/2006/relationships/slideMaster" Target="slideMasters/slideMaster2.xml"/><Relationship Id="rId61" Type="http://schemas.microsoft.com/office/2015/10/relationships/revisionInfo" Target="revisionInfo.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tableStyles" Target="tableStyles.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viewProps" Target="viewProps.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Bates" userId="S::jbates@westcraven.co.uk::0bc7094e-f5e8-45d8-ac61-661ca06bb677" providerId="AD" clId="Web-{74F3686D-A900-1AA4-2AC9-44822E8FAE8D}"/>
    <pc:docChg chg="addSld delSld modSld sldOrd">
      <pc:chgData name="John Bates" userId="S::jbates@westcraven.co.uk::0bc7094e-f5e8-45d8-ac61-661ca06bb677" providerId="AD" clId="Web-{74F3686D-A900-1AA4-2AC9-44822E8FAE8D}" dt="2023-05-04T21:12:49.707" v="1273" actId="20577"/>
      <pc:docMkLst>
        <pc:docMk/>
      </pc:docMkLst>
      <pc:sldChg chg="delSp">
        <pc:chgData name="John Bates" userId="S::jbates@westcraven.co.uk::0bc7094e-f5e8-45d8-ac61-661ca06bb677" providerId="AD" clId="Web-{74F3686D-A900-1AA4-2AC9-44822E8FAE8D}" dt="2023-05-04T20:41:55.014" v="731"/>
        <pc:sldMkLst>
          <pc:docMk/>
          <pc:sldMk cId="518983451" sldId="256"/>
        </pc:sldMkLst>
        <pc:spChg chg="del">
          <ac:chgData name="John Bates" userId="S::jbates@westcraven.co.uk::0bc7094e-f5e8-45d8-ac61-661ca06bb677" providerId="AD" clId="Web-{74F3686D-A900-1AA4-2AC9-44822E8FAE8D}" dt="2023-05-04T20:41:55.014" v="731"/>
          <ac:spMkLst>
            <pc:docMk/>
            <pc:sldMk cId="518983451" sldId="256"/>
            <ac:spMk id="3" creationId="{00000000-0000-0000-0000-000000000000}"/>
          </ac:spMkLst>
        </pc:spChg>
      </pc:sldChg>
      <pc:sldChg chg="modSp">
        <pc:chgData name="John Bates" userId="S::jbates@westcraven.co.uk::0bc7094e-f5e8-45d8-ac61-661ca06bb677" providerId="AD" clId="Web-{74F3686D-A900-1AA4-2AC9-44822E8FAE8D}" dt="2023-05-04T20:44:42.488" v="773" actId="20577"/>
        <pc:sldMkLst>
          <pc:docMk/>
          <pc:sldMk cId="2339405770" sldId="258"/>
        </pc:sldMkLst>
        <pc:spChg chg="mod">
          <ac:chgData name="John Bates" userId="S::jbates@westcraven.co.uk::0bc7094e-f5e8-45d8-ac61-661ca06bb677" providerId="AD" clId="Web-{74F3686D-A900-1AA4-2AC9-44822E8FAE8D}" dt="2023-05-04T20:44:42.488" v="773" actId="20577"/>
          <ac:spMkLst>
            <pc:docMk/>
            <pc:sldMk cId="2339405770" sldId="258"/>
            <ac:spMk id="2" creationId="{00000000-0000-0000-0000-000000000000}"/>
          </ac:spMkLst>
        </pc:spChg>
      </pc:sldChg>
      <pc:sldChg chg="ord">
        <pc:chgData name="John Bates" userId="S::jbates@westcraven.co.uk::0bc7094e-f5e8-45d8-ac61-661ca06bb677" providerId="AD" clId="Web-{74F3686D-A900-1AA4-2AC9-44822E8FAE8D}" dt="2023-05-04T20:44:06.784" v="758"/>
        <pc:sldMkLst>
          <pc:docMk/>
          <pc:sldMk cId="3614179570" sldId="265"/>
        </pc:sldMkLst>
      </pc:sldChg>
      <pc:sldChg chg="modSp">
        <pc:chgData name="John Bates" userId="S::jbates@westcraven.co.uk::0bc7094e-f5e8-45d8-ac61-661ca06bb677" providerId="AD" clId="Web-{74F3686D-A900-1AA4-2AC9-44822E8FAE8D}" dt="2023-05-04T20:43:09.079" v="754" actId="20577"/>
        <pc:sldMkLst>
          <pc:docMk/>
          <pc:sldMk cId="909530698" sldId="270"/>
        </pc:sldMkLst>
        <pc:spChg chg="mod">
          <ac:chgData name="John Bates" userId="S::jbates@westcraven.co.uk::0bc7094e-f5e8-45d8-ac61-661ca06bb677" providerId="AD" clId="Web-{74F3686D-A900-1AA4-2AC9-44822E8FAE8D}" dt="2023-05-04T20:43:09.079" v="754" actId="20577"/>
          <ac:spMkLst>
            <pc:docMk/>
            <pc:sldMk cId="909530698" sldId="270"/>
            <ac:spMk id="3" creationId="{00000000-0000-0000-0000-000000000000}"/>
          </ac:spMkLst>
        </pc:spChg>
      </pc:sldChg>
      <pc:sldChg chg="modSp">
        <pc:chgData name="John Bates" userId="S::jbates@westcraven.co.uk::0bc7094e-f5e8-45d8-ac61-661ca06bb677" providerId="AD" clId="Web-{74F3686D-A900-1AA4-2AC9-44822E8FAE8D}" dt="2023-05-04T20:43:57.549" v="757" actId="20577"/>
        <pc:sldMkLst>
          <pc:docMk/>
          <pc:sldMk cId="2855822358" sldId="277"/>
        </pc:sldMkLst>
        <pc:spChg chg="mod">
          <ac:chgData name="John Bates" userId="S::jbates@westcraven.co.uk::0bc7094e-f5e8-45d8-ac61-661ca06bb677" providerId="AD" clId="Web-{74F3686D-A900-1AA4-2AC9-44822E8FAE8D}" dt="2023-05-04T20:43:57.549" v="757" actId="20577"/>
          <ac:spMkLst>
            <pc:docMk/>
            <pc:sldMk cId="2855822358" sldId="277"/>
            <ac:spMk id="2" creationId="{00000000-0000-0000-0000-000000000000}"/>
          </ac:spMkLst>
        </pc:spChg>
      </pc:sldChg>
      <pc:sldChg chg="add del">
        <pc:chgData name="John Bates" userId="S::jbates@westcraven.co.uk::0bc7094e-f5e8-45d8-ac61-661ca06bb677" providerId="AD" clId="Web-{74F3686D-A900-1AA4-2AC9-44822E8FAE8D}" dt="2023-05-04T21:03:17.137" v="1105"/>
        <pc:sldMkLst>
          <pc:docMk/>
          <pc:sldMk cId="416700236" sldId="279"/>
        </pc:sldMkLst>
      </pc:sldChg>
      <pc:sldChg chg="addSp delSp modSp add del">
        <pc:chgData name="John Bates" userId="S::jbates@westcraven.co.uk::0bc7094e-f5e8-45d8-ac61-661ca06bb677" providerId="AD" clId="Web-{74F3686D-A900-1AA4-2AC9-44822E8FAE8D}" dt="2023-05-04T21:02:51.964" v="1102"/>
        <pc:sldMkLst>
          <pc:docMk/>
          <pc:sldMk cId="4056204991" sldId="280"/>
        </pc:sldMkLst>
        <pc:spChg chg="del mod">
          <ac:chgData name="John Bates" userId="S::jbates@westcraven.co.uk::0bc7094e-f5e8-45d8-ac61-661ca06bb677" providerId="AD" clId="Web-{74F3686D-A900-1AA4-2AC9-44822E8FAE8D}" dt="2023-05-04T21:02:48.823" v="1101"/>
          <ac:spMkLst>
            <pc:docMk/>
            <pc:sldMk cId="4056204991" sldId="280"/>
            <ac:spMk id="3" creationId="{00000000-0000-0000-0000-000000000000}"/>
          </ac:spMkLst>
        </pc:spChg>
        <pc:spChg chg="add mod">
          <ac:chgData name="John Bates" userId="S::jbates@westcraven.co.uk::0bc7094e-f5e8-45d8-ac61-661ca06bb677" providerId="AD" clId="Web-{74F3686D-A900-1AA4-2AC9-44822E8FAE8D}" dt="2023-05-04T21:02:48.823" v="1101"/>
          <ac:spMkLst>
            <pc:docMk/>
            <pc:sldMk cId="4056204991" sldId="280"/>
            <ac:spMk id="4" creationId="{8875582B-2AD2-7425-26D4-32ACE04A1327}"/>
          </ac:spMkLst>
        </pc:spChg>
      </pc:sldChg>
      <pc:sldChg chg="modSp add del">
        <pc:chgData name="John Bates" userId="S::jbates@westcraven.co.uk::0bc7094e-f5e8-45d8-ac61-661ca06bb677" providerId="AD" clId="Web-{74F3686D-A900-1AA4-2AC9-44822E8FAE8D}" dt="2023-05-04T21:02:15.275" v="1098" actId="14100"/>
        <pc:sldMkLst>
          <pc:docMk/>
          <pc:sldMk cId="482847821" sldId="281"/>
        </pc:sldMkLst>
        <pc:spChg chg="mod">
          <ac:chgData name="John Bates" userId="S::jbates@westcraven.co.uk::0bc7094e-f5e8-45d8-ac61-661ca06bb677" providerId="AD" clId="Web-{74F3686D-A900-1AA4-2AC9-44822E8FAE8D}" dt="2023-05-04T21:02:15.275" v="1098" actId="14100"/>
          <ac:spMkLst>
            <pc:docMk/>
            <pc:sldMk cId="482847821" sldId="281"/>
            <ac:spMk id="3" creationId="{00000000-0000-0000-0000-000000000000}"/>
          </ac:spMkLst>
        </pc:spChg>
      </pc:sldChg>
      <pc:sldChg chg="modSp add del">
        <pc:chgData name="John Bates" userId="S::jbates@westcraven.co.uk::0bc7094e-f5e8-45d8-ac61-661ca06bb677" providerId="AD" clId="Web-{74F3686D-A900-1AA4-2AC9-44822E8FAE8D}" dt="2023-05-04T21:02:23.323" v="1099" actId="14100"/>
        <pc:sldMkLst>
          <pc:docMk/>
          <pc:sldMk cId="3780170245" sldId="282"/>
        </pc:sldMkLst>
        <pc:spChg chg="mod">
          <ac:chgData name="John Bates" userId="S::jbates@westcraven.co.uk::0bc7094e-f5e8-45d8-ac61-661ca06bb677" providerId="AD" clId="Web-{74F3686D-A900-1AA4-2AC9-44822E8FAE8D}" dt="2023-05-04T21:02:23.323" v="1099" actId="14100"/>
          <ac:spMkLst>
            <pc:docMk/>
            <pc:sldMk cId="3780170245" sldId="282"/>
            <ac:spMk id="3" creationId="{00000000-0000-0000-0000-000000000000}"/>
          </ac:spMkLst>
        </pc:spChg>
      </pc:sldChg>
      <pc:sldChg chg="modSp add del">
        <pc:chgData name="John Bates" userId="S::jbates@westcraven.co.uk::0bc7094e-f5e8-45d8-ac61-661ca06bb677" providerId="AD" clId="Web-{74F3686D-A900-1AA4-2AC9-44822E8FAE8D}" dt="2023-05-04T21:02:30.010" v="1100" actId="14100"/>
        <pc:sldMkLst>
          <pc:docMk/>
          <pc:sldMk cId="765839578" sldId="283"/>
        </pc:sldMkLst>
        <pc:spChg chg="mod">
          <ac:chgData name="John Bates" userId="S::jbates@westcraven.co.uk::0bc7094e-f5e8-45d8-ac61-661ca06bb677" providerId="AD" clId="Web-{74F3686D-A900-1AA4-2AC9-44822E8FAE8D}" dt="2023-05-04T21:00:06.083" v="1023" actId="20577"/>
          <ac:spMkLst>
            <pc:docMk/>
            <pc:sldMk cId="765839578" sldId="283"/>
            <ac:spMk id="2" creationId="{00000000-0000-0000-0000-000000000000}"/>
          </ac:spMkLst>
        </pc:spChg>
        <pc:spChg chg="mod">
          <ac:chgData name="John Bates" userId="S::jbates@westcraven.co.uk::0bc7094e-f5e8-45d8-ac61-661ca06bb677" providerId="AD" clId="Web-{74F3686D-A900-1AA4-2AC9-44822E8FAE8D}" dt="2023-05-04T21:02:30.010" v="1100" actId="14100"/>
          <ac:spMkLst>
            <pc:docMk/>
            <pc:sldMk cId="765839578" sldId="283"/>
            <ac:spMk id="3" creationId="{00000000-0000-0000-0000-000000000000}"/>
          </ac:spMkLst>
        </pc:spChg>
      </pc:sldChg>
      <pc:sldChg chg="modSp">
        <pc:chgData name="John Bates" userId="S::jbates@westcraven.co.uk::0bc7094e-f5e8-45d8-ac61-661ca06bb677" providerId="AD" clId="Web-{74F3686D-A900-1AA4-2AC9-44822E8FAE8D}" dt="2023-05-04T20:52:10.729" v="884" actId="20577"/>
        <pc:sldMkLst>
          <pc:docMk/>
          <pc:sldMk cId="1058332999" sldId="285"/>
        </pc:sldMkLst>
        <pc:spChg chg="mod">
          <ac:chgData name="John Bates" userId="S::jbates@westcraven.co.uk::0bc7094e-f5e8-45d8-ac61-661ca06bb677" providerId="AD" clId="Web-{74F3686D-A900-1AA4-2AC9-44822E8FAE8D}" dt="2023-05-04T20:51:11.477" v="857" actId="20577"/>
          <ac:spMkLst>
            <pc:docMk/>
            <pc:sldMk cId="1058332999" sldId="285"/>
            <ac:spMk id="2" creationId="{00000000-0000-0000-0000-000000000000}"/>
          </ac:spMkLst>
        </pc:spChg>
        <pc:spChg chg="mod">
          <ac:chgData name="John Bates" userId="S::jbates@westcraven.co.uk::0bc7094e-f5e8-45d8-ac61-661ca06bb677" providerId="AD" clId="Web-{74F3686D-A900-1AA4-2AC9-44822E8FAE8D}" dt="2023-05-04T20:52:10.729" v="884" actId="20577"/>
          <ac:spMkLst>
            <pc:docMk/>
            <pc:sldMk cId="1058332999" sldId="285"/>
            <ac:spMk id="3" creationId="{00000000-0000-0000-0000-000000000000}"/>
          </ac:spMkLst>
        </pc:spChg>
      </pc:sldChg>
      <pc:sldChg chg="modSp">
        <pc:chgData name="John Bates" userId="S::jbates@westcraven.co.uk::0bc7094e-f5e8-45d8-ac61-661ca06bb677" providerId="AD" clId="Web-{74F3686D-A900-1AA4-2AC9-44822E8FAE8D}" dt="2023-05-04T20:47:11.150" v="795" actId="20577"/>
        <pc:sldMkLst>
          <pc:docMk/>
          <pc:sldMk cId="2266955440" sldId="286"/>
        </pc:sldMkLst>
        <pc:spChg chg="mod">
          <ac:chgData name="John Bates" userId="S::jbates@westcraven.co.uk::0bc7094e-f5e8-45d8-ac61-661ca06bb677" providerId="AD" clId="Web-{74F3686D-A900-1AA4-2AC9-44822E8FAE8D}" dt="2023-05-04T20:47:11.150" v="795" actId="20577"/>
          <ac:spMkLst>
            <pc:docMk/>
            <pc:sldMk cId="2266955440" sldId="286"/>
            <ac:spMk id="4" creationId="{00000000-0000-0000-0000-000000000000}"/>
          </ac:spMkLst>
        </pc:spChg>
      </pc:sldChg>
      <pc:sldChg chg="modSp">
        <pc:chgData name="John Bates" userId="S::jbates@westcraven.co.uk::0bc7094e-f5e8-45d8-ac61-661ca06bb677" providerId="AD" clId="Web-{74F3686D-A900-1AA4-2AC9-44822E8FAE8D}" dt="2023-05-04T20:46:29.086" v="789" actId="20577"/>
        <pc:sldMkLst>
          <pc:docMk/>
          <pc:sldMk cId="1159277319" sldId="289"/>
        </pc:sldMkLst>
        <pc:spChg chg="mod">
          <ac:chgData name="John Bates" userId="S::jbates@westcraven.co.uk::0bc7094e-f5e8-45d8-ac61-661ca06bb677" providerId="AD" clId="Web-{74F3686D-A900-1AA4-2AC9-44822E8FAE8D}" dt="2023-05-04T20:46:29.086" v="789" actId="20577"/>
          <ac:spMkLst>
            <pc:docMk/>
            <pc:sldMk cId="1159277319" sldId="289"/>
            <ac:spMk id="3" creationId="{00000000-0000-0000-0000-000000000000}"/>
          </ac:spMkLst>
        </pc:spChg>
      </pc:sldChg>
      <pc:sldChg chg="modSp">
        <pc:chgData name="John Bates" userId="S::jbates@westcraven.co.uk::0bc7094e-f5e8-45d8-ac61-661ca06bb677" providerId="AD" clId="Web-{74F3686D-A900-1AA4-2AC9-44822E8FAE8D}" dt="2023-05-04T20:44:29.722" v="765" actId="20577"/>
        <pc:sldMkLst>
          <pc:docMk/>
          <pc:sldMk cId="3774578833" sldId="290"/>
        </pc:sldMkLst>
        <pc:spChg chg="mod">
          <ac:chgData name="John Bates" userId="S::jbates@westcraven.co.uk::0bc7094e-f5e8-45d8-ac61-661ca06bb677" providerId="AD" clId="Web-{74F3686D-A900-1AA4-2AC9-44822E8FAE8D}" dt="2023-05-04T20:44:29.722" v="765" actId="20577"/>
          <ac:spMkLst>
            <pc:docMk/>
            <pc:sldMk cId="3774578833" sldId="290"/>
            <ac:spMk id="2" creationId="{00000000-0000-0000-0000-000000000000}"/>
          </ac:spMkLst>
        </pc:spChg>
      </pc:sldChg>
      <pc:sldChg chg="modSp">
        <pc:chgData name="John Bates" userId="S::jbates@westcraven.co.uk::0bc7094e-f5e8-45d8-ac61-661ca06bb677" providerId="AD" clId="Web-{74F3686D-A900-1AA4-2AC9-44822E8FAE8D}" dt="2023-05-04T21:04:50.109" v="1121" actId="20577"/>
        <pc:sldMkLst>
          <pc:docMk/>
          <pc:sldMk cId="1201809049" sldId="291"/>
        </pc:sldMkLst>
        <pc:spChg chg="mod">
          <ac:chgData name="John Bates" userId="S::jbates@westcraven.co.uk::0bc7094e-f5e8-45d8-ac61-661ca06bb677" providerId="AD" clId="Web-{74F3686D-A900-1AA4-2AC9-44822E8FAE8D}" dt="2023-05-04T21:04:50.109" v="1121" actId="20577"/>
          <ac:spMkLst>
            <pc:docMk/>
            <pc:sldMk cId="1201809049" sldId="291"/>
            <ac:spMk id="293" creationId="{00000000-0000-0000-0000-000000000000}"/>
          </ac:spMkLst>
        </pc:spChg>
      </pc:sldChg>
      <pc:sldChg chg="modSp ord">
        <pc:chgData name="John Bates" userId="S::jbates@westcraven.co.uk::0bc7094e-f5e8-45d8-ac61-661ca06bb677" providerId="AD" clId="Web-{74F3686D-A900-1AA4-2AC9-44822E8FAE8D}" dt="2023-05-04T20:10:42.384" v="185" actId="20577"/>
        <pc:sldMkLst>
          <pc:docMk/>
          <pc:sldMk cId="2223027425" sldId="294"/>
        </pc:sldMkLst>
        <pc:spChg chg="mod">
          <ac:chgData name="John Bates" userId="S::jbates@westcraven.co.uk::0bc7094e-f5e8-45d8-ac61-661ca06bb677" providerId="AD" clId="Web-{74F3686D-A900-1AA4-2AC9-44822E8FAE8D}" dt="2023-05-04T20:10:42.384" v="185" actId="20577"/>
          <ac:spMkLst>
            <pc:docMk/>
            <pc:sldMk cId="2223027425" sldId="294"/>
            <ac:spMk id="274" creationId="{00000000-0000-0000-0000-000000000000}"/>
          </ac:spMkLst>
        </pc:spChg>
        <pc:picChg chg="mod">
          <ac:chgData name="John Bates" userId="S::jbates@westcraven.co.uk::0bc7094e-f5e8-45d8-ac61-661ca06bb677" providerId="AD" clId="Web-{74F3686D-A900-1AA4-2AC9-44822E8FAE8D}" dt="2023-05-04T20:09:54.522" v="166" actId="14100"/>
          <ac:picMkLst>
            <pc:docMk/>
            <pc:sldMk cId="2223027425" sldId="294"/>
            <ac:picMk id="275" creationId="{00000000-0000-0000-0000-000000000000}"/>
          </ac:picMkLst>
        </pc:picChg>
      </pc:sldChg>
      <pc:sldChg chg="modSp">
        <pc:chgData name="John Bates" userId="S::jbates@westcraven.co.uk::0bc7094e-f5e8-45d8-ac61-661ca06bb677" providerId="AD" clId="Web-{74F3686D-A900-1AA4-2AC9-44822E8FAE8D}" dt="2023-05-04T21:04:02.998" v="1118" actId="20577"/>
        <pc:sldMkLst>
          <pc:docMk/>
          <pc:sldMk cId="1671862094" sldId="299"/>
        </pc:sldMkLst>
        <pc:spChg chg="mod">
          <ac:chgData name="John Bates" userId="S::jbates@westcraven.co.uk::0bc7094e-f5e8-45d8-ac61-661ca06bb677" providerId="AD" clId="Web-{74F3686D-A900-1AA4-2AC9-44822E8FAE8D}" dt="2023-05-04T21:04:02.998" v="1118" actId="20577"/>
          <ac:spMkLst>
            <pc:docMk/>
            <pc:sldMk cId="1671862094" sldId="299"/>
            <ac:spMk id="239" creationId="{00000000-0000-0000-0000-000000000000}"/>
          </ac:spMkLst>
        </pc:spChg>
      </pc:sldChg>
      <pc:sldChg chg="modSp ord">
        <pc:chgData name="John Bates" userId="S::jbates@westcraven.co.uk::0bc7094e-f5e8-45d8-ac61-661ca06bb677" providerId="AD" clId="Web-{74F3686D-A900-1AA4-2AC9-44822E8FAE8D}" dt="2023-05-04T21:11:41.783" v="1242" actId="20577"/>
        <pc:sldMkLst>
          <pc:docMk/>
          <pc:sldMk cId="2635020292" sldId="302"/>
        </pc:sldMkLst>
        <pc:spChg chg="mod">
          <ac:chgData name="John Bates" userId="S::jbates@westcraven.co.uk::0bc7094e-f5e8-45d8-ac61-661ca06bb677" providerId="AD" clId="Web-{74F3686D-A900-1AA4-2AC9-44822E8FAE8D}" dt="2023-05-04T21:11:41.783" v="1242" actId="20577"/>
          <ac:spMkLst>
            <pc:docMk/>
            <pc:sldMk cId="2635020292" sldId="302"/>
            <ac:spMk id="3" creationId="{00000000-0000-0000-0000-000000000000}"/>
          </ac:spMkLst>
        </pc:spChg>
      </pc:sldChg>
      <pc:sldChg chg="modSp ord">
        <pc:chgData name="John Bates" userId="S::jbates@westcraven.co.uk::0bc7094e-f5e8-45d8-ac61-661ca06bb677" providerId="AD" clId="Web-{74F3686D-A900-1AA4-2AC9-44822E8FAE8D}" dt="2023-05-04T21:12:49.707" v="1273" actId="20577"/>
        <pc:sldMkLst>
          <pc:docMk/>
          <pc:sldMk cId="2143065134" sldId="303"/>
        </pc:sldMkLst>
        <pc:spChg chg="mod">
          <ac:chgData name="John Bates" userId="S::jbates@westcraven.co.uk::0bc7094e-f5e8-45d8-ac61-661ca06bb677" providerId="AD" clId="Web-{74F3686D-A900-1AA4-2AC9-44822E8FAE8D}" dt="2023-05-04T21:12:49.707" v="1273" actId="20577"/>
          <ac:spMkLst>
            <pc:docMk/>
            <pc:sldMk cId="2143065134" sldId="303"/>
            <ac:spMk id="5" creationId="{00000000-0000-0000-0000-000000000000}"/>
          </ac:spMkLst>
        </pc:spChg>
      </pc:sldChg>
      <pc:sldChg chg="modSp ord">
        <pc:chgData name="John Bates" userId="S::jbates@westcraven.co.uk::0bc7094e-f5e8-45d8-ac61-661ca06bb677" providerId="AD" clId="Web-{74F3686D-A900-1AA4-2AC9-44822E8FAE8D}" dt="2023-05-04T20:31:20.320" v="705"/>
        <pc:sldMkLst>
          <pc:docMk/>
          <pc:sldMk cId="939648714" sldId="304"/>
        </pc:sldMkLst>
        <pc:spChg chg="mod">
          <ac:chgData name="John Bates" userId="S::jbates@westcraven.co.uk::0bc7094e-f5e8-45d8-ac61-661ca06bb677" providerId="AD" clId="Web-{74F3686D-A900-1AA4-2AC9-44822E8FAE8D}" dt="2023-05-04T20:30:03.942" v="691" actId="20577"/>
          <ac:spMkLst>
            <pc:docMk/>
            <pc:sldMk cId="939648714" sldId="304"/>
            <ac:spMk id="3" creationId="{00000000-0000-0000-0000-000000000000}"/>
          </ac:spMkLst>
        </pc:spChg>
      </pc:sldChg>
      <pc:sldChg chg="addSp delSp modSp mod ord setBg addAnim delAnim">
        <pc:chgData name="John Bates" userId="S::jbates@westcraven.co.uk::0bc7094e-f5e8-45d8-ac61-661ca06bb677" providerId="AD" clId="Web-{74F3686D-A900-1AA4-2AC9-44822E8FAE8D}" dt="2023-05-04T20:31:27.164" v="707" actId="20577"/>
        <pc:sldMkLst>
          <pc:docMk/>
          <pc:sldMk cId="3194991870" sldId="305"/>
        </pc:sldMkLst>
        <pc:spChg chg="mod">
          <ac:chgData name="John Bates" userId="S::jbates@westcraven.co.uk::0bc7094e-f5e8-45d8-ac61-661ca06bb677" providerId="AD" clId="Web-{74F3686D-A900-1AA4-2AC9-44822E8FAE8D}" dt="2023-05-04T20:31:27.164" v="707" actId="20577"/>
          <ac:spMkLst>
            <pc:docMk/>
            <pc:sldMk cId="3194991870" sldId="305"/>
            <ac:spMk id="4" creationId="{00000000-0000-0000-0000-000000000000}"/>
          </ac:spMkLst>
        </pc:spChg>
        <pc:spChg chg="mod">
          <ac:chgData name="John Bates" userId="S::jbates@westcraven.co.uk::0bc7094e-f5e8-45d8-ac61-661ca06bb677" providerId="AD" clId="Web-{74F3686D-A900-1AA4-2AC9-44822E8FAE8D}" dt="2023-05-04T20:28:20.422" v="610" actId="20577"/>
          <ac:spMkLst>
            <pc:docMk/>
            <pc:sldMk cId="3194991870" sldId="305"/>
            <ac:spMk id="5" creationId="{00000000-0000-0000-0000-000000000000}"/>
          </ac:spMkLst>
        </pc:spChg>
        <pc:spChg chg="add del">
          <ac:chgData name="John Bates" userId="S::jbates@westcraven.co.uk::0bc7094e-f5e8-45d8-ac61-661ca06bb677" providerId="AD" clId="Web-{74F3686D-A900-1AA4-2AC9-44822E8FAE8D}" dt="2023-05-04T20:27:05.935" v="573"/>
          <ac:spMkLst>
            <pc:docMk/>
            <pc:sldMk cId="3194991870" sldId="305"/>
            <ac:spMk id="11" creationId="{716F42E0-28DF-4093-AFC5-CA01F54C8897}"/>
          </ac:spMkLst>
        </pc:spChg>
        <pc:spChg chg="add del">
          <ac:chgData name="John Bates" userId="S::jbates@westcraven.co.uk::0bc7094e-f5e8-45d8-ac61-661ca06bb677" providerId="AD" clId="Web-{74F3686D-A900-1AA4-2AC9-44822E8FAE8D}" dt="2023-05-04T20:27:05.935" v="573"/>
          <ac:spMkLst>
            <pc:docMk/>
            <pc:sldMk cId="3194991870" sldId="305"/>
            <ac:spMk id="13" creationId="{4063B759-00FC-46D1-9898-8E8625268FAF}"/>
          </ac:spMkLst>
        </pc:spChg>
        <pc:spChg chg="add del">
          <ac:chgData name="John Bates" userId="S::jbates@westcraven.co.uk::0bc7094e-f5e8-45d8-ac61-661ca06bb677" providerId="AD" clId="Web-{74F3686D-A900-1AA4-2AC9-44822E8FAE8D}" dt="2023-05-04T20:27:05.935" v="573"/>
          <ac:spMkLst>
            <pc:docMk/>
            <pc:sldMk cId="3194991870" sldId="305"/>
            <ac:spMk id="15" creationId="{D5B012D8-7F27-4758-9AC6-C889B154BD73}"/>
          </ac:spMkLst>
        </pc:spChg>
        <pc:spChg chg="add">
          <ac:chgData name="John Bates" userId="S::jbates@westcraven.co.uk::0bc7094e-f5e8-45d8-ac61-661ca06bb677" providerId="AD" clId="Web-{74F3686D-A900-1AA4-2AC9-44822E8FAE8D}" dt="2023-05-04T20:27:05.935" v="574"/>
          <ac:spMkLst>
            <pc:docMk/>
            <pc:sldMk cId="3194991870" sldId="305"/>
            <ac:spMk id="17" creationId="{8F58EDD9-0685-44E6-9B72-108BB10E1AB0}"/>
          </ac:spMkLst>
        </pc:spChg>
        <pc:picChg chg="add del">
          <ac:chgData name="John Bates" userId="S::jbates@westcraven.co.uk::0bc7094e-f5e8-45d8-ac61-661ca06bb677" providerId="AD" clId="Web-{74F3686D-A900-1AA4-2AC9-44822E8FAE8D}" dt="2023-05-04T20:27:05.935" v="573"/>
          <ac:picMkLst>
            <pc:docMk/>
            <pc:sldMk cId="3194991870" sldId="305"/>
            <ac:picMk id="7" creationId="{AC095A97-44A8-4DAE-F17A-052FC584FB61}"/>
          </ac:picMkLst>
        </pc:picChg>
        <pc:picChg chg="add">
          <ac:chgData name="John Bates" userId="S::jbates@westcraven.co.uk::0bc7094e-f5e8-45d8-ac61-661ca06bb677" providerId="AD" clId="Web-{74F3686D-A900-1AA4-2AC9-44822E8FAE8D}" dt="2023-05-04T20:27:05.935" v="574"/>
          <ac:picMkLst>
            <pc:docMk/>
            <pc:sldMk cId="3194991870" sldId="305"/>
            <ac:picMk id="18" creationId="{9326CB7D-C838-8E44-FC0B-CD5C9747FB5F}"/>
          </ac:picMkLst>
        </pc:picChg>
      </pc:sldChg>
      <pc:sldChg chg="ord">
        <pc:chgData name="John Bates" userId="S::jbates@westcraven.co.uk::0bc7094e-f5e8-45d8-ac61-661ca06bb677" providerId="AD" clId="Web-{74F3686D-A900-1AA4-2AC9-44822E8FAE8D}" dt="2023-05-04T20:41:21.028" v="730"/>
        <pc:sldMkLst>
          <pc:docMk/>
          <pc:sldMk cId="10966250" sldId="306"/>
        </pc:sldMkLst>
      </pc:sldChg>
      <pc:sldChg chg="addSp modSp mod ord setBg addAnim">
        <pc:chgData name="John Bates" userId="S::jbates@westcraven.co.uk::0bc7094e-f5e8-45d8-ac61-661ca06bb677" providerId="AD" clId="Web-{74F3686D-A900-1AA4-2AC9-44822E8FAE8D}" dt="2023-05-04T21:07:16.630" v="1127" actId="20577"/>
        <pc:sldMkLst>
          <pc:docMk/>
          <pc:sldMk cId="410515846" sldId="307"/>
        </pc:sldMkLst>
        <pc:spChg chg="mod">
          <ac:chgData name="John Bates" userId="S::jbates@westcraven.co.uk::0bc7094e-f5e8-45d8-ac61-661ca06bb677" providerId="AD" clId="Web-{74F3686D-A900-1AA4-2AC9-44822E8FAE8D}" dt="2023-05-04T21:07:16.630" v="1127" actId="20577"/>
          <ac:spMkLst>
            <pc:docMk/>
            <pc:sldMk cId="410515846" sldId="307"/>
            <ac:spMk id="4" creationId="{00000000-0000-0000-0000-000000000000}"/>
          </ac:spMkLst>
        </pc:spChg>
        <pc:spChg chg="mod">
          <ac:chgData name="John Bates" userId="S::jbates@westcraven.co.uk::0bc7094e-f5e8-45d8-ac61-661ca06bb677" providerId="AD" clId="Web-{74F3686D-A900-1AA4-2AC9-44822E8FAE8D}" dt="2023-05-04T20:39:58.963" v="723"/>
          <ac:spMkLst>
            <pc:docMk/>
            <pc:sldMk cId="410515846" sldId="307"/>
            <ac:spMk id="5" creationId="{00000000-0000-0000-0000-000000000000}"/>
          </ac:spMkLst>
        </pc:spChg>
        <pc:spChg chg="add">
          <ac:chgData name="John Bates" userId="S::jbates@westcraven.co.uk::0bc7094e-f5e8-45d8-ac61-661ca06bb677" providerId="AD" clId="Web-{74F3686D-A900-1AA4-2AC9-44822E8FAE8D}" dt="2023-05-04T20:39:58.963" v="723"/>
          <ac:spMkLst>
            <pc:docMk/>
            <pc:sldMk cId="410515846" sldId="307"/>
            <ac:spMk id="11" creationId="{E4469908-40F0-48EB-8B29-996548C1991E}"/>
          </ac:spMkLst>
        </pc:spChg>
        <pc:picChg chg="add">
          <ac:chgData name="John Bates" userId="S::jbates@westcraven.co.uk::0bc7094e-f5e8-45d8-ac61-661ca06bb677" providerId="AD" clId="Web-{74F3686D-A900-1AA4-2AC9-44822E8FAE8D}" dt="2023-05-04T20:39:58.963" v="723"/>
          <ac:picMkLst>
            <pc:docMk/>
            <pc:sldMk cId="410515846" sldId="307"/>
            <ac:picMk id="7" creationId="{2B6C1E54-AB68-4263-AC91-675CABD38946}"/>
          </ac:picMkLst>
        </pc:picChg>
      </pc:sldChg>
      <pc:sldChg chg="del">
        <pc:chgData name="John Bates" userId="S::jbates@westcraven.co.uk::0bc7094e-f5e8-45d8-ac61-661ca06bb677" providerId="AD" clId="Web-{74F3686D-A900-1AA4-2AC9-44822E8FAE8D}" dt="2023-05-04T20:25:32.650" v="566"/>
        <pc:sldMkLst>
          <pc:docMk/>
          <pc:sldMk cId="2733547056" sldId="308"/>
        </pc:sldMkLst>
      </pc:sldChg>
      <pc:sldChg chg="del">
        <pc:chgData name="John Bates" userId="S::jbates@westcraven.co.uk::0bc7094e-f5e8-45d8-ac61-661ca06bb677" providerId="AD" clId="Web-{74F3686D-A900-1AA4-2AC9-44822E8FAE8D}" dt="2023-05-04T20:25:30.932" v="565"/>
        <pc:sldMkLst>
          <pc:docMk/>
          <pc:sldMk cId="3712019575" sldId="309"/>
        </pc:sldMkLst>
      </pc:sldChg>
      <pc:sldChg chg="addSp modSp mod setBg">
        <pc:chgData name="John Bates" userId="S::jbates@westcraven.co.uk::0bc7094e-f5e8-45d8-ac61-661ca06bb677" providerId="AD" clId="Web-{74F3686D-A900-1AA4-2AC9-44822E8FAE8D}" dt="2023-05-04T20:24:11.835" v="563" actId="20577"/>
        <pc:sldMkLst>
          <pc:docMk/>
          <pc:sldMk cId="389466985" sldId="310"/>
        </pc:sldMkLst>
        <pc:spChg chg="mod">
          <ac:chgData name="John Bates" userId="S::jbates@westcraven.co.uk::0bc7094e-f5e8-45d8-ac61-661ca06bb677" providerId="AD" clId="Web-{74F3686D-A900-1AA4-2AC9-44822E8FAE8D}" dt="2023-05-04T20:23:53.131" v="547"/>
          <ac:spMkLst>
            <pc:docMk/>
            <pc:sldMk cId="389466985" sldId="310"/>
            <ac:spMk id="4" creationId="{00000000-0000-0000-0000-000000000000}"/>
          </ac:spMkLst>
        </pc:spChg>
        <pc:spChg chg="mod">
          <ac:chgData name="John Bates" userId="S::jbates@westcraven.co.uk::0bc7094e-f5e8-45d8-ac61-661ca06bb677" providerId="AD" clId="Web-{74F3686D-A900-1AA4-2AC9-44822E8FAE8D}" dt="2023-05-04T20:24:11.835" v="563" actId="20577"/>
          <ac:spMkLst>
            <pc:docMk/>
            <pc:sldMk cId="389466985" sldId="310"/>
            <ac:spMk id="5" creationId="{00000000-0000-0000-0000-000000000000}"/>
          </ac:spMkLst>
        </pc:spChg>
        <pc:spChg chg="add">
          <ac:chgData name="John Bates" userId="S::jbates@westcraven.co.uk::0bc7094e-f5e8-45d8-ac61-661ca06bb677" providerId="AD" clId="Web-{74F3686D-A900-1AA4-2AC9-44822E8FAE8D}" dt="2023-05-04T20:23:53.131" v="547"/>
          <ac:spMkLst>
            <pc:docMk/>
            <pc:sldMk cId="389466985" sldId="310"/>
            <ac:spMk id="11" creationId="{E4469908-40F0-48EB-8B29-996548C1991E}"/>
          </ac:spMkLst>
        </pc:spChg>
        <pc:picChg chg="add">
          <ac:chgData name="John Bates" userId="S::jbates@westcraven.co.uk::0bc7094e-f5e8-45d8-ac61-661ca06bb677" providerId="AD" clId="Web-{74F3686D-A900-1AA4-2AC9-44822E8FAE8D}" dt="2023-05-04T20:23:53.131" v="547"/>
          <ac:picMkLst>
            <pc:docMk/>
            <pc:sldMk cId="389466985" sldId="310"/>
            <ac:picMk id="7" creationId="{6E010F08-F49D-6726-374D-149A2337D698}"/>
          </ac:picMkLst>
        </pc:picChg>
      </pc:sldChg>
      <pc:sldChg chg="del">
        <pc:chgData name="John Bates" userId="S::jbates@westcraven.co.uk::0bc7094e-f5e8-45d8-ac61-661ca06bb677" providerId="AD" clId="Web-{74F3686D-A900-1AA4-2AC9-44822E8FAE8D}" dt="2023-05-04T20:23:42.568" v="546"/>
        <pc:sldMkLst>
          <pc:docMk/>
          <pc:sldMk cId="1506811649" sldId="311"/>
        </pc:sldMkLst>
      </pc:sldChg>
      <pc:sldChg chg="modSp del mod modClrScheme chgLayout">
        <pc:chgData name="John Bates" userId="S::jbates@westcraven.co.uk::0bc7094e-f5e8-45d8-ac61-661ca06bb677" providerId="AD" clId="Web-{74F3686D-A900-1AA4-2AC9-44822E8FAE8D}" dt="2023-05-04T20:20:04.389" v="423"/>
        <pc:sldMkLst>
          <pc:docMk/>
          <pc:sldMk cId="3703839140" sldId="312"/>
        </pc:sldMkLst>
        <pc:spChg chg="mod ord">
          <ac:chgData name="John Bates" userId="S::jbates@westcraven.co.uk::0bc7094e-f5e8-45d8-ac61-661ca06bb677" providerId="AD" clId="Web-{74F3686D-A900-1AA4-2AC9-44822E8FAE8D}" dt="2023-05-04T20:19:18.512" v="402"/>
          <ac:spMkLst>
            <pc:docMk/>
            <pc:sldMk cId="3703839140" sldId="312"/>
            <ac:spMk id="3" creationId="{00000000-0000-0000-0000-000000000000}"/>
          </ac:spMkLst>
        </pc:spChg>
        <pc:spChg chg="mod ord">
          <ac:chgData name="John Bates" userId="S::jbates@westcraven.co.uk::0bc7094e-f5e8-45d8-ac61-661ca06bb677" providerId="AD" clId="Web-{74F3686D-A900-1AA4-2AC9-44822E8FAE8D}" dt="2023-05-04T20:19:18.512" v="402"/>
          <ac:spMkLst>
            <pc:docMk/>
            <pc:sldMk cId="3703839140" sldId="312"/>
            <ac:spMk id="4" creationId="{00000000-0000-0000-0000-000000000000}"/>
          </ac:spMkLst>
        </pc:spChg>
      </pc:sldChg>
      <pc:sldChg chg="modSp">
        <pc:chgData name="John Bates" userId="S::jbates@westcraven.co.uk::0bc7094e-f5e8-45d8-ac61-661ca06bb677" providerId="AD" clId="Web-{74F3686D-A900-1AA4-2AC9-44822E8FAE8D}" dt="2023-05-04T20:15:45.645" v="357" actId="20577"/>
        <pc:sldMkLst>
          <pc:docMk/>
          <pc:sldMk cId="692304944" sldId="313"/>
        </pc:sldMkLst>
        <pc:spChg chg="mod">
          <ac:chgData name="John Bates" userId="S::jbates@westcraven.co.uk::0bc7094e-f5e8-45d8-ac61-661ca06bb677" providerId="AD" clId="Web-{74F3686D-A900-1AA4-2AC9-44822E8FAE8D}" dt="2023-05-04T20:15:45.645" v="357" actId="20577"/>
          <ac:spMkLst>
            <pc:docMk/>
            <pc:sldMk cId="692304944" sldId="313"/>
            <ac:spMk id="3" creationId="{00000000-0000-0000-0000-000000000000}"/>
          </ac:spMkLst>
        </pc:spChg>
      </pc:sldChg>
      <pc:sldChg chg="addSp modSp mod setBg modClrScheme chgLayout">
        <pc:chgData name="John Bates" userId="S::jbates@westcraven.co.uk::0bc7094e-f5e8-45d8-ac61-661ca06bb677" providerId="AD" clId="Web-{74F3686D-A900-1AA4-2AC9-44822E8FAE8D}" dt="2023-05-04T20:21:32.908" v="457" actId="1076"/>
        <pc:sldMkLst>
          <pc:docMk/>
          <pc:sldMk cId="1045425977" sldId="314"/>
        </pc:sldMkLst>
        <pc:spChg chg="mod ord">
          <ac:chgData name="John Bates" userId="S::jbates@westcraven.co.uk::0bc7094e-f5e8-45d8-ac61-661ca06bb677" providerId="AD" clId="Web-{74F3686D-A900-1AA4-2AC9-44822E8FAE8D}" dt="2023-05-04T20:21:24.689" v="456" actId="14100"/>
          <ac:spMkLst>
            <pc:docMk/>
            <pc:sldMk cId="1045425977" sldId="314"/>
            <ac:spMk id="4" creationId="{00000000-0000-0000-0000-000000000000}"/>
          </ac:spMkLst>
        </pc:spChg>
        <pc:spChg chg="mod ord">
          <ac:chgData name="John Bates" userId="S::jbates@westcraven.co.uk::0bc7094e-f5e8-45d8-ac61-661ca06bb677" providerId="AD" clId="Web-{74F3686D-A900-1AA4-2AC9-44822E8FAE8D}" dt="2023-05-04T20:21:32.908" v="457" actId="1076"/>
          <ac:spMkLst>
            <pc:docMk/>
            <pc:sldMk cId="1045425977" sldId="314"/>
            <ac:spMk id="5" creationId="{00000000-0000-0000-0000-000000000000}"/>
          </ac:spMkLst>
        </pc:spChg>
        <pc:spChg chg="add">
          <ac:chgData name="John Bates" userId="S::jbates@westcraven.co.uk::0bc7094e-f5e8-45d8-ac61-661ca06bb677" providerId="AD" clId="Web-{74F3686D-A900-1AA4-2AC9-44822E8FAE8D}" dt="2023-05-04T20:20:55.750" v="449"/>
          <ac:spMkLst>
            <pc:docMk/>
            <pc:sldMk cId="1045425977" sldId="314"/>
            <ac:spMk id="11" creationId="{D009D6D5-DAC2-4A8B-A17A-E206B9012D09}"/>
          </ac:spMkLst>
        </pc:spChg>
        <pc:picChg chg="add">
          <ac:chgData name="John Bates" userId="S::jbates@westcraven.co.uk::0bc7094e-f5e8-45d8-ac61-661ca06bb677" providerId="AD" clId="Web-{74F3686D-A900-1AA4-2AC9-44822E8FAE8D}" dt="2023-05-04T20:20:55.750" v="449"/>
          <ac:picMkLst>
            <pc:docMk/>
            <pc:sldMk cId="1045425977" sldId="314"/>
            <ac:picMk id="7" creationId="{AEF59523-E394-C7BA-6800-3997342C1096}"/>
          </ac:picMkLst>
        </pc:picChg>
      </pc:sldChg>
      <pc:sldChg chg="del">
        <pc:chgData name="John Bates" userId="S::jbates@westcraven.co.uk::0bc7094e-f5e8-45d8-ac61-661ca06bb677" providerId="AD" clId="Web-{74F3686D-A900-1AA4-2AC9-44822E8FAE8D}" dt="2023-05-04T20:31:39.492" v="708"/>
        <pc:sldMkLst>
          <pc:docMk/>
          <pc:sldMk cId="839146865" sldId="315"/>
        </pc:sldMkLst>
      </pc:sldChg>
      <pc:sldChg chg="del">
        <pc:chgData name="John Bates" userId="S::jbates@westcraven.co.uk::0bc7094e-f5e8-45d8-ac61-661ca06bb677" providerId="AD" clId="Web-{74F3686D-A900-1AA4-2AC9-44822E8FAE8D}" dt="2023-05-04T20:31:41.039" v="709"/>
        <pc:sldMkLst>
          <pc:docMk/>
          <pc:sldMk cId="2398380673" sldId="316"/>
        </pc:sldMkLst>
      </pc:sldChg>
      <pc:sldChg chg="del">
        <pc:chgData name="John Bates" userId="S::jbates@westcraven.co.uk::0bc7094e-f5e8-45d8-ac61-661ca06bb677" providerId="AD" clId="Web-{74F3686D-A900-1AA4-2AC9-44822E8FAE8D}" dt="2023-05-04T20:40:42.777" v="728"/>
        <pc:sldMkLst>
          <pc:docMk/>
          <pc:sldMk cId="2654221787" sldId="318"/>
        </pc:sldMkLst>
      </pc:sldChg>
      <pc:sldChg chg="del">
        <pc:chgData name="John Bates" userId="S::jbates@westcraven.co.uk::0bc7094e-f5e8-45d8-ac61-661ca06bb677" providerId="AD" clId="Web-{74F3686D-A900-1AA4-2AC9-44822E8FAE8D}" dt="2023-05-04T20:40:40.183" v="727"/>
        <pc:sldMkLst>
          <pc:docMk/>
          <pc:sldMk cId="876663474" sldId="319"/>
        </pc:sldMkLst>
      </pc:sldChg>
      <pc:sldChg chg="modSp">
        <pc:chgData name="John Bates" userId="S::jbates@westcraven.co.uk::0bc7094e-f5e8-45d8-ac61-661ca06bb677" providerId="AD" clId="Web-{74F3686D-A900-1AA4-2AC9-44822E8FAE8D}" dt="2023-05-04T20:39:52.634" v="722" actId="20577"/>
        <pc:sldMkLst>
          <pc:docMk/>
          <pc:sldMk cId="4188110312" sldId="322"/>
        </pc:sldMkLst>
        <pc:spChg chg="mod">
          <ac:chgData name="John Bates" userId="S::jbates@westcraven.co.uk::0bc7094e-f5e8-45d8-ac61-661ca06bb677" providerId="AD" clId="Web-{74F3686D-A900-1AA4-2AC9-44822E8FAE8D}" dt="2023-05-04T20:39:52.634" v="722" actId="20577"/>
          <ac:spMkLst>
            <pc:docMk/>
            <pc:sldMk cId="4188110312" sldId="322"/>
            <ac:spMk id="5" creationId="{0618AEB5-15FB-2F2E-E878-416A3FE324FF}"/>
          </ac:spMkLst>
        </pc:spChg>
      </pc:sldChg>
      <pc:sldChg chg="modSp new del ord">
        <pc:chgData name="John Bates" userId="S::jbates@westcraven.co.uk::0bc7094e-f5e8-45d8-ac61-661ca06bb677" providerId="AD" clId="Web-{74F3686D-A900-1AA4-2AC9-44822E8FAE8D}" dt="2023-05-04T20:04:23.605" v="8"/>
        <pc:sldMkLst>
          <pc:docMk/>
          <pc:sldMk cId="553772459" sldId="323"/>
        </pc:sldMkLst>
        <pc:spChg chg="mod">
          <ac:chgData name="John Bates" userId="S::jbates@westcraven.co.uk::0bc7094e-f5e8-45d8-ac61-661ca06bb677" providerId="AD" clId="Web-{74F3686D-A900-1AA4-2AC9-44822E8FAE8D}" dt="2023-05-04T20:04:22.698" v="7" actId="20577"/>
          <ac:spMkLst>
            <pc:docMk/>
            <pc:sldMk cId="553772459" sldId="323"/>
            <ac:spMk id="3" creationId="{EC22E5FF-5A16-D539-A3BD-A61A42773A15}"/>
          </ac:spMkLst>
        </pc:spChg>
      </pc:sldChg>
      <pc:sldChg chg="modSp new ord">
        <pc:chgData name="John Bates" userId="S::jbates@westcraven.co.uk::0bc7094e-f5e8-45d8-ac61-661ca06bb677" providerId="AD" clId="Web-{74F3686D-A900-1AA4-2AC9-44822E8FAE8D}" dt="2023-05-04T20:09:13.646" v="158" actId="20577"/>
        <pc:sldMkLst>
          <pc:docMk/>
          <pc:sldMk cId="3117713232" sldId="323"/>
        </pc:sldMkLst>
        <pc:spChg chg="mod">
          <ac:chgData name="John Bates" userId="S::jbates@westcraven.co.uk::0bc7094e-f5e8-45d8-ac61-661ca06bb677" providerId="AD" clId="Web-{74F3686D-A900-1AA4-2AC9-44822E8FAE8D}" dt="2023-05-04T20:07:36.471" v="103" actId="20577"/>
          <ac:spMkLst>
            <pc:docMk/>
            <pc:sldMk cId="3117713232" sldId="323"/>
            <ac:spMk id="2" creationId="{97576E4A-20B2-4CBB-9EC3-042F1D40C174}"/>
          </ac:spMkLst>
        </pc:spChg>
        <pc:spChg chg="mod">
          <ac:chgData name="John Bates" userId="S::jbates@westcraven.co.uk::0bc7094e-f5e8-45d8-ac61-661ca06bb677" providerId="AD" clId="Web-{74F3686D-A900-1AA4-2AC9-44822E8FAE8D}" dt="2023-05-04T20:09:13.646" v="158" actId="20577"/>
          <ac:spMkLst>
            <pc:docMk/>
            <pc:sldMk cId="3117713232" sldId="323"/>
            <ac:spMk id="3" creationId="{3E8F83FB-B6F2-63CB-EFBA-007E11979E54}"/>
          </ac:spMkLst>
        </pc:spChg>
      </pc:sldChg>
      <pc:sldChg chg="addSp delSp modSp new del">
        <pc:chgData name="John Bates" userId="S::jbates@westcraven.co.uk::0bc7094e-f5e8-45d8-ac61-661ca06bb677" providerId="AD" clId="Web-{74F3686D-A900-1AA4-2AC9-44822E8FAE8D}" dt="2023-05-04T20:23:39.896" v="545"/>
        <pc:sldMkLst>
          <pc:docMk/>
          <pc:sldMk cId="381006171" sldId="324"/>
        </pc:sldMkLst>
        <pc:spChg chg="del mod">
          <ac:chgData name="John Bates" userId="S::jbates@westcraven.co.uk::0bc7094e-f5e8-45d8-ac61-661ca06bb677" providerId="AD" clId="Web-{74F3686D-A900-1AA4-2AC9-44822E8FAE8D}" dt="2023-05-04T20:16:55.195" v="360"/>
          <ac:spMkLst>
            <pc:docMk/>
            <pc:sldMk cId="381006171" sldId="324"/>
            <ac:spMk id="3" creationId="{6FBE6764-3747-0417-887B-9EFB41A7C8AE}"/>
          </ac:spMkLst>
        </pc:spChg>
        <pc:picChg chg="add del mod">
          <ac:chgData name="John Bates" userId="S::jbates@westcraven.co.uk::0bc7094e-f5e8-45d8-ac61-661ca06bb677" providerId="AD" clId="Web-{74F3686D-A900-1AA4-2AC9-44822E8FAE8D}" dt="2023-05-04T20:17:37.759" v="393"/>
          <ac:picMkLst>
            <pc:docMk/>
            <pc:sldMk cId="381006171" sldId="324"/>
            <ac:picMk id="4" creationId="{BB56980D-CE74-546B-8795-7EF342085255}"/>
          </ac:picMkLst>
        </pc:picChg>
        <pc:picChg chg="add del mod">
          <ac:chgData name="John Bates" userId="S::jbates@westcraven.co.uk::0bc7094e-f5e8-45d8-ac61-661ca06bb677" providerId="AD" clId="Web-{74F3686D-A900-1AA4-2AC9-44822E8FAE8D}" dt="2023-05-04T20:17:32.821" v="390"/>
          <ac:picMkLst>
            <pc:docMk/>
            <pc:sldMk cId="381006171" sldId="324"/>
            <ac:picMk id="5" creationId="{DB77680C-AC9A-F464-E4A2-FF88854EDB0C}"/>
          </ac:picMkLst>
        </pc:picChg>
        <pc:picChg chg="add del mod">
          <ac:chgData name="John Bates" userId="S::jbates@westcraven.co.uk::0bc7094e-f5e8-45d8-ac61-661ca06bb677" providerId="AD" clId="Web-{74F3686D-A900-1AA4-2AC9-44822E8FAE8D}" dt="2023-05-04T20:17:31.212" v="389"/>
          <ac:picMkLst>
            <pc:docMk/>
            <pc:sldMk cId="381006171" sldId="324"/>
            <ac:picMk id="6" creationId="{886A54AC-FDE2-3AB5-4368-FF8C3831D2F6}"/>
          </ac:picMkLst>
        </pc:picChg>
        <pc:picChg chg="add del mod">
          <ac:chgData name="John Bates" userId="S::jbates@westcraven.co.uk::0bc7094e-f5e8-45d8-ac61-661ca06bb677" providerId="AD" clId="Web-{74F3686D-A900-1AA4-2AC9-44822E8FAE8D}" dt="2023-05-04T20:17:36.134" v="392"/>
          <ac:picMkLst>
            <pc:docMk/>
            <pc:sldMk cId="381006171" sldId="324"/>
            <ac:picMk id="7" creationId="{E77B25D8-D9BE-3A89-E95C-723E71643F1F}"/>
          </ac:picMkLst>
        </pc:picChg>
        <pc:picChg chg="add del mod">
          <ac:chgData name="John Bates" userId="S::jbates@westcraven.co.uk::0bc7094e-f5e8-45d8-ac61-661ca06bb677" providerId="AD" clId="Web-{74F3686D-A900-1AA4-2AC9-44822E8FAE8D}" dt="2023-05-04T20:17:34.274" v="391"/>
          <ac:picMkLst>
            <pc:docMk/>
            <pc:sldMk cId="381006171" sldId="324"/>
            <ac:picMk id="8" creationId="{A2907D30-F79F-3577-2F63-FE9D5E0FB85C}"/>
          </ac:picMkLst>
        </pc:picChg>
        <pc:picChg chg="add del mod">
          <ac:chgData name="John Bates" userId="S::jbates@westcraven.co.uk::0bc7094e-f5e8-45d8-ac61-661ca06bb677" providerId="AD" clId="Web-{74F3686D-A900-1AA4-2AC9-44822E8FAE8D}" dt="2023-05-04T20:23:37.381" v="544"/>
          <ac:picMkLst>
            <pc:docMk/>
            <pc:sldMk cId="381006171" sldId="324"/>
            <ac:picMk id="9" creationId="{12E6022D-E2F2-2B80-76B4-90D87301F236}"/>
          </ac:picMkLst>
        </pc:picChg>
        <pc:picChg chg="add del mod">
          <ac:chgData name="John Bates" userId="S::jbates@westcraven.co.uk::0bc7094e-f5e8-45d8-ac61-661ca06bb677" providerId="AD" clId="Web-{74F3686D-A900-1AA4-2AC9-44822E8FAE8D}" dt="2023-05-04T20:17:24.915" v="386"/>
          <ac:picMkLst>
            <pc:docMk/>
            <pc:sldMk cId="381006171" sldId="324"/>
            <ac:picMk id="10" creationId="{878D4741-8DAA-5EDA-0735-BBD0C8EA46BE}"/>
          </ac:picMkLst>
        </pc:picChg>
        <pc:picChg chg="add del mod">
          <ac:chgData name="John Bates" userId="S::jbates@westcraven.co.uk::0bc7094e-f5e8-45d8-ac61-661ca06bb677" providerId="AD" clId="Web-{74F3686D-A900-1AA4-2AC9-44822E8FAE8D}" dt="2023-05-04T20:17:22.102" v="385"/>
          <ac:picMkLst>
            <pc:docMk/>
            <pc:sldMk cId="381006171" sldId="324"/>
            <ac:picMk id="11" creationId="{7681AC62-823C-4005-A41D-C95B080FF4CA}"/>
          </ac:picMkLst>
        </pc:picChg>
      </pc:sldChg>
      <pc:sldChg chg="addSp modSp new mod setBg addAnim">
        <pc:chgData name="John Bates" userId="S::jbates@westcraven.co.uk::0bc7094e-f5e8-45d8-ac61-661ca06bb677" providerId="AD" clId="Web-{74F3686D-A900-1AA4-2AC9-44822E8FAE8D}" dt="2023-05-04T20:23:33.474" v="543" actId="20577"/>
        <pc:sldMkLst>
          <pc:docMk/>
          <pc:sldMk cId="4110616923" sldId="325"/>
        </pc:sldMkLst>
        <pc:spChg chg="mod">
          <ac:chgData name="John Bates" userId="S::jbates@westcraven.co.uk::0bc7094e-f5e8-45d8-ac61-661ca06bb677" providerId="AD" clId="Web-{74F3686D-A900-1AA4-2AC9-44822E8FAE8D}" dt="2023-05-04T20:20:43.547" v="447"/>
          <ac:spMkLst>
            <pc:docMk/>
            <pc:sldMk cId="4110616923" sldId="325"/>
            <ac:spMk id="2" creationId="{4C8272CC-8799-2F45-763B-92E752ED89E3}"/>
          </ac:spMkLst>
        </pc:spChg>
        <pc:spChg chg="mod">
          <ac:chgData name="John Bates" userId="S::jbates@westcraven.co.uk::0bc7094e-f5e8-45d8-ac61-661ca06bb677" providerId="AD" clId="Web-{74F3686D-A900-1AA4-2AC9-44822E8FAE8D}" dt="2023-05-04T20:23:33.474" v="543" actId="20577"/>
          <ac:spMkLst>
            <pc:docMk/>
            <pc:sldMk cId="4110616923" sldId="325"/>
            <ac:spMk id="3" creationId="{F1020674-1D70-C7BB-FCD1-D22B3A4E5387}"/>
          </ac:spMkLst>
        </pc:spChg>
        <pc:spChg chg="add">
          <ac:chgData name="John Bates" userId="S::jbates@westcraven.co.uk::0bc7094e-f5e8-45d8-ac61-661ca06bb677" providerId="AD" clId="Web-{74F3686D-A900-1AA4-2AC9-44822E8FAE8D}" dt="2023-05-04T20:20:43.547" v="447"/>
          <ac:spMkLst>
            <pc:docMk/>
            <pc:sldMk cId="4110616923" sldId="325"/>
            <ac:spMk id="9" creationId="{C8320351-9FA2-4A26-885B-BB8F3E4902D2}"/>
          </ac:spMkLst>
        </pc:spChg>
        <pc:spChg chg="add">
          <ac:chgData name="John Bates" userId="S::jbates@westcraven.co.uk::0bc7094e-f5e8-45d8-ac61-661ca06bb677" providerId="AD" clId="Web-{74F3686D-A900-1AA4-2AC9-44822E8FAE8D}" dt="2023-05-04T20:20:43.547" v="447"/>
          <ac:spMkLst>
            <pc:docMk/>
            <pc:sldMk cId="4110616923" sldId="325"/>
            <ac:spMk id="11" creationId="{68CD2EFB-78C2-4C6E-A6B9-4ED12FAD5B99}"/>
          </ac:spMkLst>
        </pc:spChg>
        <pc:picChg chg="add">
          <ac:chgData name="John Bates" userId="S::jbates@westcraven.co.uk::0bc7094e-f5e8-45d8-ac61-661ca06bb677" providerId="AD" clId="Web-{74F3686D-A900-1AA4-2AC9-44822E8FAE8D}" dt="2023-05-04T20:20:43.547" v="447"/>
          <ac:picMkLst>
            <pc:docMk/>
            <pc:sldMk cId="4110616923" sldId="325"/>
            <ac:picMk id="5" creationId="{3AB1D16A-1CFB-31C2-9DA1-D9EDBE3375BB}"/>
          </ac:picMkLst>
        </pc:picChg>
      </pc:sldChg>
    </pc:docChg>
  </pc:docChgLst>
  <pc:docChgLst>
    <pc:chgData name="John Bates" userId="S::jbates@westcraven.co.uk::0bc7094e-f5e8-45d8-ac61-661ca06bb677" providerId="AD" clId="Web-{F9E18753-1D31-D196-EB01-15B727CB17AD}"/>
    <pc:docChg chg="modSld">
      <pc:chgData name="John Bates" userId="S::jbates@westcraven.co.uk::0bc7094e-f5e8-45d8-ac61-661ca06bb677" providerId="AD" clId="Web-{F9E18753-1D31-D196-EB01-15B727CB17AD}" dt="2023-05-04T21:27:19.498" v="12"/>
      <pc:docMkLst>
        <pc:docMk/>
      </pc:docMkLst>
      <pc:sldChg chg="addSp modSp mod setBg addAnim">
        <pc:chgData name="John Bates" userId="S::jbates@westcraven.co.uk::0bc7094e-f5e8-45d8-ac61-661ca06bb677" providerId="AD" clId="Web-{F9E18753-1D31-D196-EB01-15B727CB17AD}" dt="2023-05-04T21:26:35.731" v="11"/>
        <pc:sldMkLst>
          <pc:docMk/>
          <pc:sldMk cId="2143065134" sldId="303"/>
        </pc:sldMkLst>
        <pc:spChg chg="mod">
          <ac:chgData name="John Bates" userId="S::jbates@westcraven.co.uk::0bc7094e-f5e8-45d8-ac61-661ca06bb677" providerId="AD" clId="Web-{F9E18753-1D31-D196-EB01-15B727CB17AD}" dt="2023-05-04T21:26:35.731" v="9"/>
          <ac:spMkLst>
            <pc:docMk/>
            <pc:sldMk cId="2143065134" sldId="303"/>
            <ac:spMk id="4" creationId="{00000000-0000-0000-0000-000000000000}"/>
          </ac:spMkLst>
        </pc:spChg>
        <pc:spChg chg="mod">
          <ac:chgData name="John Bates" userId="S::jbates@westcraven.co.uk::0bc7094e-f5e8-45d8-ac61-661ca06bb677" providerId="AD" clId="Web-{F9E18753-1D31-D196-EB01-15B727CB17AD}" dt="2023-05-04T21:26:35.731" v="9"/>
          <ac:spMkLst>
            <pc:docMk/>
            <pc:sldMk cId="2143065134" sldId="303"/>
            <ac:spMk id="5" creationId="{00000000-0000-0000-0000-000000000000}"/>
          </ac:spMkLst>
        </pc:spChg>
        <pc:spChg chg="add">
          <ac:chgData name="John Bates" userId="S::jbates@westcraven.co.uk::0bc7094e-f5e8-45d8-ac61-661ca06bb677" providerId="AD" clId="Web-{F9E18753-1D31-D196-EB01-15B727CB17AD}" dt="2023-05-04T21:26:35.731" v="9"/>
          <ac:spMkLst>
            <pc:docMk/>
            <pc:sldMk cId="2143065134" sldId="303"/>
            <ac:spMk id="11" creationId="{3A930249-8242-4E2B-AF17-C01826488321}"/>
          </ac:spMkLst>
        </pc:spChg>
        <pc:spChg chg="add">
          <ac:chgData name="John Bates" userId="S::jbates@westcraven.co.uk::0bc7094e-f5e8-45d8-ac61-661ca06bb677" providerId="AD" clId="Web-{F9E18753-1D31-D196-EB01-15B727CB17AD}" dt="2023-05-04T21:26:35.731" v="9"/>
          <ac:spMkLst>
            <pc:docMk/>
            <pc:sldMk cId="2143065134" sldId="303"/>
            <ac:spMk id="13" creationId="{A5BDD999-C5E1-4B3E-A710-768673819165}"/>
          </ac:spMkLst>
        </pc:spChg>
        <pc:picChg chg="add">
          <ac:chgData name="John Bates" userId="S::jbates@westcraven.co.uk::0bc7094e-f5e8-45d8-ac61-661ca06bb677" providerId="AD" clId="Web-{F9E18753-1D31-D196-EB01-15B727CB17AD}" dt="2023-05-04T21:26:35.731" v="9"/>
          <ac:picMkLst>
            <pc:docMk/>
            <pc:sldMk cId="2143065134" sldId="303"/>
            <ac:picMk id="7" creationId="{4972B269-5CB6-78DB-BA2C-D01F14D28BA5}"/>
          </ac:picMkLst>
        </pc:picChg>
      </pc:sldChg>
      <pc:sldChg chg="addSp delSp modSp">
        <pc:chgData name="John Bates" userId="S::jbates@westcraven.co.uk::0bc7094e-f5e8-45d8-ac61-661ca06bb677" providerId="AD" clId="Web-{F9E18753-1D31-D196-EB01-15B727CB17AD}" dt="2023-05-04T21:27:19.498" v="12"/>
        <pc:sldMkLst>
          <pc:docMk/>
          <pc:sldMk cId="3250763482" sldId="317"/>
        </pc:sldMkLst>
        <pc:spChg chg="del">
          <ac:chgData name="John Bates" userId="S::jbates@westcraven.co.uk::0bc7094e-f5e8-45d8-ac61-661ca06bb677" providerId="AD" clId="Web-{F9E18753-1D31-D196-EB01-15B727CB17AD}" dt="2023-05-04T21:27:19.498" v="12"/>
          <ac:spMkLst>
            <pc:docMk/>
            <pc:sldMk cId="3250763482" sldId="317"/>
            <ac:spMk id="9" creationId="{AB8C311F-7253-4AED-9701-7FC0708C41C7}"/>
          </ac:spMkLst>
        </pc:spChg>
        <pc:spChg chg="del">
          <ac:chgData name="John Bates" userId="S::jbates@westcraven.co.uk::0bc7094e-f5e8-45d8-ac61-661ca06bb677" providerId="AD" clId="Web-{F9E18753-1D31-D196-EB01-15B727CB17AD}" dt="2023-05-04T21:27:19.498" v="12"/>
          <ac:spMkLst>
            <pc:docMk/>
            <pc:sldMk cId="3250763482" sldId="317"/>
            <ac:spMk id="11" creationId="{E2384209-CB15-4CDF-9D31-C44FD9A3F20D}"/>
          </ac:spMkLst>
        </pc:spChg>
        <pc:spChg chg="del">
          <ac:chgData name="John Bates" userId="S::jbates@westcraven.co.uk::0bc7094e-f5e8-45d8-ac61-661ca06bb677" providerId="AD" clId="Web-{F9E18753-1D31-D196-EB01-15B727CB17AD}" dt="2023-05-04T21:27:19.498" v="12"/>
          <ac:spMkLst>
            <pc:docMk/>
            <pc:sldMk cId="3250763482" sldId="317"/>
            <ac:spMk id="13" creationId="{2633B3B5-CC90-43F0-8714-D31D1F3F0209}"/>
          </ac:spMkLst>
        </pc:spChg>
        <pc:spChg chg="del">
          <ac:chgData name="John Bates" userId="S::jbates@westcraven.co.uk::0bc7094e-f5e8-45d8-ac61-661ca06bb677" providerId="AD" clId="Web-{F9E18753-1D31-D196-EB01-15B727CB17AD}" dt="2023-05-04T21:27:19.498" v="12"/>
          <ac:spMkLst>
            <pc:docMk/>
            <pc:sldMk cId="3250763482" sldId="317"/>
            <ac:spMk id="15" creationId="{A8D57A06-A426-446D-B02C-A2DC6B62E45E}"/>
          </ac:spMkLst>
        </pc:spChg>
        <pc:spChg chg="add">
          <ac:chgData name="John Bates" userId="S::jbates@westcraven.co.uk::0bc7094e-f5e8-45d8-ac61-661ca06bb677" providerId="AD" clId="Web-{F9E18753-1D31-D196-EB01-15B727CB17AD}" dt="2023-05-04T21:27:19.498" v="12"/>
          <ac:spMkLst>
            <pc:docMk/>
            <pc:sldMk cId="3250763482" sldId="317"/>
            <ac:spMk id="20" creationId="{32BC26D8-82FB-445E-AA49-62A77D7C1EE0}"/>
          </ac:spMkLst>
        </pc:spChg>
        <pc:spChg chg="add">
          <ac:chgData name="John Bates" userId="S::jbates@westcraven.co.uk::0bc7094e-f5e8-45d8-ac61-661ca06bb677" providerId="AD" clId="Web-{F9E18753-1D31-D196-EB01-15B727CB17AD}" dt="2023-05-04T21:27:19.498" v="12"/>
          <ac:spMkLst>
            <pc:docMk/>
            <pc:sldMk cId="3250763482" sldId="317"/>
            <ac:spMk id="22" creationId="{CB44330D-EA18-4254-AA95-EB49948539B8}"/>
          </ac:spMkLst>
        </pc:spChg>
        <pc:picChg chg="mod">
          <ac:chgData name="John Bates" userId="S::jbates@westcraven.co.uk::0bc7094e-f5e8-45d8-ac61-661ca06bb677" providerId="AD" clId="Web-{F9E18753-1D31-D196-EB01-15B727CB17AD}" dt="2023-05-04T21:27:19.498" v="12"/>
          <ac:picMkLst>
            <pc:docMk/>
            <pc:sldMk cId="3250763482" sldId="317"/>
            <ac:picMk id="4" creationId="{69808AD4-A030-6D8C-DAE3-4EF4B75859A0}"/>
          </ac:picMkLst>
        </pc:picChg>
      </pc:sldChg>
      <pc:sldChg chg="modSp">
        <pc:chgData name="John Bates" userId="S::jbates@westcraven.co.uk::0bc7094e-f5e8-45d8-ac61-661ca06bb677" providerId="AD" clId="Web-{F9E18753-1D31-D196-EB01-15B727CB17AD}" dt="2023-05-04T21:25:30.167" v="8" actId="20577"/>
        <pc:sldMkLst>
          <pc:docMk/>
          <pc:sldMk cId="3117713232" sldId="323"/>
        </pc:sldMkLst>
        <pc:spChg chg="mod">
          <ac:chgData name="John Bates" userId="S::jbates@westcraven.co.uk::0bc7094e-f5e8-45d8-ac61-661ca06bb677" providerId="AD" clId="Web-{F9E18753-1D31-D196-EB01-15B727CB17AD}" dt="2023-05-04T21:25:30.167" v="8" actId="20577"/>
          <ac:spMkLst>
            <pc:docMk/>
            <pc:sldMk cId="3117713232" sldId="323"/>
            <ac:spMk id="3" creationId="{3E8F83FB-B6F2-63CB-EFBA-007E11979E54}"/>
          </ac:spMkLst>
        </pc:spChg>
      </pc:sldChg>
    </pc:docChg>
  </pc:docChgLst>
  <pc:docChgLst>
    <pc:chgData name="John Bates" userId="S::jbates@westcraven.co.uk::0bc7094e-f5e8-45d8-ac61-661ca06bb677" providerId="AD" clId="Web-{19E1D196-2822-CFFE-AC9A-F2DB632AD048}"/>
    <pc:docChg chg="addSld delSld modSld sldOrd">
      <pc:chgData name="John Bates" userId="S::jbates@westcraven.co.uk::0bc7094e-f5e8-45d8-ac61-661ca06bb677" providerId="AD" clId="Web-{19E1D196-2822-CFFE-AC9A-F2DB632AD048}" dt="2023-05-04T16:55:40.781" v="67" actId="1076"/>
      <pc:docMkLst>
        <pc:docMk/>
      </pc:docMkLst>
      <pc:sldChg chg="del">
        <pc:chgData name="John Bates" userId="S::jbates@westcraven.co.uk::0bc7094e-f5e8-45d8-ac61-661ca06bb677" providerId="AD" clId="Web-{19E1D196-2822-CFFE-AC9A-F2DB632AD048}" dt="2023-05-04T16:43:03.327" v="0"/>
        <pc:sldMkLst>
          <pc:docMk/>
          <pc:sldMk cId="3244964735" sldId="300"/>
        </pc:sldMkLst>
      </pc:sldChg>
      <pc:sldChg chg="addSp delSp modSp new mod ord setBg">
        <pc:chgData name="John Bates" userId="S::jbates@westcraven.co.uk::0bc7094e-f5e8-45d8-ac61-661ca06bb677" providerId="AD" clId="Web-{19E1D196-2822-CFFE-AC9A-F2DB632AD048}" dt="2023-05-04T16:55:40.781" v="67" actId="1076"/>
        <pc:sldMkLst>
          <pc:docMk/>
          <pc:sldMk cId="3285804752" sldId="320"/>
        </pc:sldMkLst>
        <pc:spChg chg="mod ord">
          <ac:chgData name="John Bates" userId="S::jbates@westcraven.co.uk::0bc7094e-f5e8-45d8-ac61-661ca06bb677" providerId="AD" clId="Web-{19E1D196-2822-CFFE-AC9A-F2DB632AD048}" dt="2023-05-04T16:54:28.137" v="61" actId="20577"/>
          <ac:spMkLst>
            <pc:docMk/>
            <pc:sldMk cId="3285804752" sldId="320"/>
            <ac:spMk id="2" creationId="{B5CCD664-BEE9-1CE2-B91B-A40BF7DFD242}"/>
          </ac:spMkLst>
        </pc:spChg>
        <pc:spChg chg="del">
          <ac:chgData name="John Bates" userId="S::jbates@westcraven.co.uk::0bc7094e-f5e8-45d8-ac61-661ca06bb677" providerId="AD" clId="Web-{19E1D196-2822-CFFE-AC9A-F2DB632AD048}" dt="2023-05-04T16:49:47.610" v="17"/>
          <ac:spMkLst>
            <pc:docMk/>
            <pc:sldMk cId="3285804752" sldId="320"/>
            <ac:spMk id="3" creationId="{6D6FA9B6-9A50-0066-FA7F-4E0327C5F472}"/>
          </ac:spMkLst>
        </pc:spChg>
        <pc:spChg chg="add">
          <ac:chgData name="John Bates" userId="S::jbates@westcraven.co.uk::0bc7094e-f5e8-45d8-ac61-661ca06bb677" providerId="AD" clId="Web-{19E1D196-2822-CFFE-AC9A-F2DB632AD048}" dt="2023-05-04T16:53:21.353" v="59"/>
          <ac:spMkLst>
            <pc:docMk/>
            <pc:sldMk cId="3285804752" sldId="320"/>
            <ac:spMk id="10" creationId="{6234BCC6-39B9-47D9-8BF8-C665401AE23C}"/>
          </ac:spMkLst>
        </pc:spChg>
        <pc:spChg chg="add">
          <ac:chgData name="John Bates" userId="S::jbates@westcraven.co.uk::0bc7094e-f5e8-45d8-ac61-661ca06bb677" providerId="AD" clId="Web-{19E1D196-2822-CFFE-AC9A-F2DB632AD048}" dt="2023-05-04T16:53:21.353" v="59"/>
          <ac:spMkLst>
            <pc:docMk/>
            <pc:sldMk cId="3285804752" sldId="320"/>
            <ac:spMk id="12" creationId="{72A9CE9D-DAC3-40AF-B504-78A64A909F9D}"/>
          </ac:spMkLst>
        </pc:spChg>
        <pc:spChg chg="add">
          <ac:chgData name="John Bates" userId="S::jbates@westcraven.co.uk::0bc7094e-f5e8-45d8-ac61-661ca06bb677" providerId="AD" clId="Web-{19E1D196-2822-CFFE-AC9A-F2DB632AD048}" dt="2023-05-04T16:53:21.353" v="59"/>
          <ac:spMkLst>
            <pc:docMk/>
            <pc:sldMk cId="3285804752" sldId="320"/>
            <ac:spMk id="14" creationId="{506D7452-6CDE-4381-86CE-07B2459383D5}"/>
          </ac:spMkLst>
        </pc:spChg>
        <pc:spChg chg="add">
          <ac:chgData name="John Bates" userId="S::jbates@westcraven.co.uk::0bc7094e-f5e8-45d8-ac61-661ca06bb677" providerId="AD" clId="Web-{19E1D196-2822-CFFE-AC9A-F2DB632AD048}" dt="2023-05-04T16:53:21.353" v="59"/>
          <ac:spMkLst>
            <pc:docMk/>
            <pc:sldMk cId="3285804752" sldId="320"/>
            <ac:spMk id="16" creationId="{762DA937-8B55-4317-BD32-98D7AF30E39E}"/>
          </ac:spMkLst>
        </pc:spChg>
        <pc:spChg chg="add">
          <ac:chgData name="John Bates" userId="S::jbates@westcraven.co.uk::0bc7094e-f5e8-45d8-ac61-661ca06bb677" providerId="AD" clId="Web-{19E1D196-2822-CFFE-AC9A-F2DB632AD048}" dt="2023-05-04T16:53:21.353" v="59"/>
          <ac:spMkLst>
            <pc:docMk/>
            <pc:sldMk cId="3285804752" sldId="320"/>
            <ac:spMk id="18" creationId="{C52EE5A8-045B-4D39-8ED1-513334085EEC}"/>
          </ac:spMkLst>
        </pc:spChg>
        <pc:picChg chg="add mod ord">
          <ac:chgData name="John Bates" userId="S::jbates@westcraven.co.uk::0bc7094e-f5e8-45d8-ac61-661ca06bb677" providerId="AD" clId="Web-{19E1D196-2822-CFFE-AC9A-F2DB632AD048}" dt="2023-05-04T16:53:21.353" v="59"/>
          <ac:picMkLst>
            <pc:docMk/>
            <pc:sldMk cId="3285804752" sldId="320"/>
            <ac:picMk id="4" creationId="{60CA7FB7-5A1E-EFF7-644E-7C3D32685A7D}"/>
          </ac:picMkLst>
        </pc:picChg>
        <pc:picChg chg="add mod">
          <ac:chgData name="John Bates" userId="S::jbates@westcraven.co.uk::0bc7094e-f5e8-45d8-ac61-661ca06bb677" providerId="AD" clId="Web-{19E1D196-2822-CFFE-AC9A-F2DB632AD048}" dt="2023-05-04T16:53:21.353" v="59"/>
          <ac:picMkLst>
            <pc:docMk/>
            <pc:sldMk cId="3285804752" sldId="320"/>
            <ac:picMk id="5" creationId="{172277CA-5A72-249E-0FE8-938467E9F488}"/>
          </ac:picMkLst>
        </pc:picChg>
        <pc:picChg chg="add del mod">
          <ac:chgData name="John Bates" userId="S::jbates@westcraven.co.uk::0bc7094e-f5e8-45d8-ac61-661ca06bb677" providerId="AD" clId="Web-{19E1D196-2822-CFFE-AC9A-F2DB632AD048}" dt="2023-05-04T16:54:35.278" v="63"/>
          <ac:picMkLst>
            <pc:docMk/>
            <pc:sldMk cId="3285804752" sldId="320"/>
            <ac:picMk id="6" creationId="{69DEC418-364C-9708-49C6-7568EDAFCD70}"/>
          </ac:picMkLst>
        </pc:picChg>
        <pc:picChg chg="add mod">
          <ac:chgData name="John Bates" userId="S::jbates@westcraven.co.uk::0bc7094e-f5e8-45d8-ac61-661ca06bb677" providerId="AD" clId="Web-{19E1D196-2822-CFFE-AC9A-F2DB632AD048}" dt="2023-05-04T16:55:40.781" v="67" actId="1076"/>
          <ac:picMkLst>
            <pc:docMk/>
            <pc:sldMk cId="3285804752" sldId="320"/>
            <ac:picMk id="7" creationId="{CCBE99D8-2F8A-52A3-789F-77A4901DACBB}"/>
          </ac:picMkLst>
        </pc:picChg>
      </pc:sldChg>
      <pc:sldChg chg="addSp delSp modSp new mod setBg setClrOvrMap">
        <pc:chgData name="John Bates" userId="S::jbates@westcraven.co.uk::0bc7094e-f5e8-45d8-ac61-661ca06bb677" providerId="AD" clId="Web-{19E1D196-2822-CFFE-AC9A-F2DB632AD048}" dt="2023-05-04T16:46:27.320" v="16" actId="20577"/>
        <pc:sldMkLst>
          <pc:docMk/>
          <pc:sldMk cId="818977291" sldId="321"/>
        </pc:sldMkLst>
        <pc:spChg chg="mod">
          <ac:chgData name="John Bates" userId="S::jbates@westcraven.co.uk::0bc7094e-f5e8-45d8-ac61-661ca06bb677" providerId="AD" clId="Web-{19E1D196-2822-CFFE-AC9A-F2DB632AD048}" dt="2023-05-04T16:46:27.320" v="16" actId="20577"/>
          <ac:spMkLst>
            <pc:docMk/>
            <pc:sldMk cId="818977291" sldId="321"/>
            <ac:spMk id="2" creationId="{CB07DA69-626A-E884-05DB-E0F0702B3420}"/>
          </ac:spMkLst>
        </pc:spChg>
        <pc:spChg chg="del">
          <ac:chgData name="John Bates" userId="S::jbates@westcraven.co.uk::0bc7094e-f5e8-45d8-ac61-661ca06bb677" providerId="AD" clId="Web-{19E1D196-2822-CFFE-AC9A-F2DB632AD048}" dt="2023-05-04T16:45:46.459" v="4"/>
          <ac:spMkLst>
            <pc:docMk/>
            <pc:sldMk cId="818977291" sldId="321"/>
            <ac:spMk id="3" creationId="{47499550-1F73-F5DD-9C1F-293FF7AE1DD0}"/>
          </ac:spMkLst>
        </pc:spChg>
        <pc:picChg chg="add mod">
          <ac:chgData name="John Bates" userId="S::jbates@westcraven.co.uk::0bc7094e-f5e8-45d8-ac61-661ca06bb677" providerId="AD" clId="Web-{19E1D196-2822-CFFE-AC9A-F2DB632AD048}" dt="2023-05-04T16:45:53.881" v="6"/>
          <ac:picMkLst>
            <pc:docMk/>
            <pc:sldMk cId="818977291" sldId="321"/>
            <ac:picMk id="4" creationId="{2A8210E9-32ED-DEAF-BAE2-A1B160EE18F1}"/>
          </ac:picMkLst>
        </pc:picChg>
      </pc:sldChg>
      <pc:sldChg chg="addSp delSp modSp new mod modClrScheme chgLayout">
        <pc:chgData name="John Bates" userId="S::jbates@westcraven.co.uk::0bc7094e-f5e8-45d8-ac61-661ca06bb677" providerId="AD" clId="Web-{19E1D196-2822-CFFE-AC9A-F2DB632AD048}" dt="2023-05-04T16:52:42.399" v="43" actId="20577"/>
        <pc:sldMkLst>
          <pc:docMk/>
          <pc:sldMk cId="4188110312" sldId="322"/>
        </pc:sldMkLst>
        <pc:spChg chg="del">
          <ac:chgData name="John Bates" userId="S::jbates@westcraven.co.uk::0bc7094e-f5e8-45d8-ac61-661ca06bb677" providerId="AD" clId="Web-{19E1D196-2822-CFFE-AC9A-F2DB632AD048}" dt="2023-05-04T16:52:05.350" v="27"/>
          <ac:spMkLst>
            <pc:docMk/>
            <pc:sldMk cId="4188110312" sldId="322"/>
            <ac:spMk id="2" creationId="{C4731B0E-4960-F82A-6FF6-1EC701664C41}"/>
          </ac:spMkLst>
        </pc:spChg>
        <pc:spChg chg="del">
          <ac:chgData name="John Bates" userId="S::jbates@westcraven.co.uk::0bc7094e-f5e8-45d8-ac61-661ca06bb677" providerId="AD" clId="Web-{19E1D196-2822-CFFE-AC9A-F2DB632AD048}" dt="2023-05-04T16:52:07.212" v="28"/>
          <ac:spMkLst>
            <pc:docMk/>
            <pc:sldMk cId="4188110312" sldId="322"/>
            <ac:spMk id="3" creationId="{F80B4967-305E-D251-DD2E-1FDDC24B926B}"/>
          </ac:spMkLst>
        </pc:spChg>
        <pc:spChg chg="add mod ord">
          <ac:chgData name="John Bates" userId="S::jbates@westcraven.co.uk::0bc7094e-f5e8-45d8-ac61-661ca06bb677" providerId="AD" clId="Web-{19E1D196-2822-CFFE-AC9A-F2DB632AD048}" dt="2023-05-04T16:52:42.399" v="43" actId="20577"/>
          <ac:spMkLst>
            <pc:docMk/>
            <pc:sldMk cId="4188110312" sldId="322"/>
            <ac:spMk id="5" creationId="{0618AEB5-15FB-2F2E-E878-416A3FE324FF}"/>
          </ac:spMkLst>
        </pc:spChg>
        <pc:spChg chg="add del mod ord">
          <ac:chgData name="John Bates" userId="S::jbates@westcraven.co.uk::0bc7094e-f5e8-45d8-ac61-661ca06bb677" providerId="AD" clId="Web-{19E1D196-2822-CFFE-AC9A-F2DB632AD048}" dt="2023-05-04T16:52:37.445" v="37"/>
          <ac:spMkLst>
            <pc:docMk/>
            <pc:sldMk cId="4188110312" sldId="322"/>
            <ac:spMk id="6" creationId="{5EE837E2-725B-85B5-ED3D-F6C5374FFCA7}"/>
          </ac:spMkLst>
        </pc:spChg>
        <pc:picChg chg="add mod">
          <ac:chgData name="John Bates" userId="S::jbates@westcraven.co.uk::0bc7094e-f5e8-45d8-ac61-661ca06bb677" providerId="AD" clId="Web-{19E1D196-2822-CFFE-AC9A-F2DB632AD048}" dt="2023-05-04T16:52:25.367" v="33" actId="1076"/>
          <ac:picMkLst>
            <pc:docMk/>
            <pc:sldMk cId="4188110312" sldId="322"/>
            <ac:picMk id="4" creationId="{D03E8131-DE4F-259C-D511-D632B14C1E67}"/>
          </ac:picMkLst>
        </pc:picChg>
      </pc:sldChg>
      <pc:sldChg chg="new del">
        <pc:chgData name="John Bates" userId="S::jbates@westcraven.co.uk::0bc7094e-f5e8-45d8-ac61-661ca06bb677" providerId="AD" clId="Web-{19E1D196-2822-CFFE-AC9A-F2DB632AD048}" dt="2023-05-04T16:52:30.898" v="35"/>
        <pc:sldMkLst>
          <pc:docMk/>
          <pc:sldMk cId="2509361002" sldId="323"/>
        </pc:sldMkLst>
      </pc:sldChg>
    </pc:docChg>
  </pc:docChgLst>
  <pc:docChgLst>
    <pc:chgData name="John Bates" userId="S::jbates@westcraven.co.uk::0bc7094e-f5e8-45d8-ac61-661ca06bb677" providerId="AD" clId="Web-{0FDDCD96-842F-63EF-420D-6066A7CBCA57}"/>
    <pc:docChg chg="addSld delSld modSld sldOrd">
      <pc:chgData name="John Bates" userId="S::jbates@westcraven.co.uk::0bc7094e-f5e8-45d8-ac61-661ca06bb677" providerId="AD" clId="Web-{0FDDCD96-842F-63EF-420D-6066A7CBCA57}" dt="2023-05-11T22:30:27.463" v="37" actId="20577"/>
      <pc:docMkLst>
        <pc:docMk/>
      </pc:docMkLst>
      <pc:sldChg chg="modSp new mod ord modClrScheme chgLayout">
        <pc:chgData name="John Bates" userId="S::jbates@westcraven.co.uk::0bc7094e-f5e8-45d8-ac61-661ca06bb677" providerId="AD" clId="Web-{0FDDCD96-842F-63EF-420D-6066A7CBCA57}" dt="2023-05-11T22:30:27.463" v="37" actId="20577"/>
        <pc:sldMkLst>
          <pc:docMk/>
          <pc:sldMk cId="727595282" sldId="326"/>
        </pc:sldMkLst>
        <pc:spChg chg="mod ord">
          <ac:chgData name="John Bates" userId="S::jbates@westcraven.co.uk::0bc7094e-f5e8-45d8-ac61-661ca06bb677" providerId="AD" clId="Web-{0FDDCD96-842F-63EF-420D-6066A7CBCA57}" dt="2023-05-11T22:29:56.259" v="23" actId="20577"/>
          <ac:spMkLst>
            <pc:docMk/>
            <pc:sldMk cId="727595282" sldId="326"/>
            <ac:spMk id="2" creationId="{50E5D24B-5499-363E-1290-EFF45385681A}"/>
          </ac:spMkLst>
        </pc:spChg>
        <pc:spChg chg="mod ord">
          <ac:chgData name="John Bates" userId="S::jbates@westcraven.co.uk::0bc7094e-f5e8-45d8-ac61-661ca06bb677" providerId="AD" clId="Web-{0FDDCD96-842F-63EF-420D-6066A7CBCA57}" dt="2023-05-11T22:30:27.463" v="37" actId="20577"/>
          <ac:spMkLst>
            <pc:docMk/>
            <pc:sldMk cId="727595282" sldId="326"/>
            <ac:spMk id="3" creationId="{705BE2DD-A5EB-6E62-86CC-CA83F4BD2080}"/>
          </ac:spMkLst>
        </pc:spChg>
      </pc:sldChg>
      <pc:sldChg chg="addSp delSp modSp new">
        <pc:chgData name="John Bates" userId="S::jbates@westcraven.co.uk::0bc7094e-f5e8-45d8-ac61-661ca06bb677" providerId="AD" clId="Web-{0FDDCD96-842F-63EF-420D-6066A7CBCA57}" dt="2023-05-11T22:28:41.773" v="10" actId="1076"/>
        <pc:sldMkLst>
          <pc:docMk/>
          <pc:sldMk cId="1742468142" sldId="327"/>
        </pc:sldMkLst>
        <pc:spChg chg="del">
          <ac:chgData name="John Bates" userId="S::jbates@westcraven.co.uk::0bc7094e-f5e8-45d8-ac61-661ca06bb677" providerId="AD" clId="Web-{0FDDCD96-842F-63EF-420D-6066A7CBCA57}" dt="2023-05-11T22:28:26.992" v="7"/>
          <ac:spMkLst>
            <pc:docMk/>
            <pc:sldMk cId="1742468142" sldId="327"/>
            <ac:spMk id="2" creationId="{DB297686-E4B0-B76A-3B84-7C0131D1DEC2}"/>
          </ac:spMkLst>
        </pc:spChg>
        <pc:spChg chg="del">
          <ac:chgData name="John Bates" userId="S::jbates@westcraven.co.uk::0bc7094e-f5e8-45d8-ac61-661ca06bb677" providerId="AD" clId="Web-{0FDDCD96-842F-63EF-420D-6066A7CBCA57}" dt="2023-05-11T22:28:13.679" v="5"/>
          <ac:spMkLst>
            <pc:docMk/>
            <pc:sldMk cId="1742468142" sldId="327"/>
            <ac:spMk id="3" creationId="{D9B2EACD-4B4B-5651-2C17-216B33453693}"/>
          </ac:spMkLst>
        </pc:spChg>
        <pc:picChg chg="add mod">
          <ac:chgData name="John Bates" userId="S::jbates@westcraven.co.uk::0bc7094e-f5e8-45d8-ac61-661ca06bb677" providerId="AD" clId="Web-{0FDDCD96-842F-63EF-420D-6066A7CBCA57}" dt="2023-05-11T22:28:41.773" v="10" actId="1076"/>
          <ac:picMkLst>
            <pc:docMk/>
            <pc:sldMk cId="1742468142" sldId="327"/>
            <ac:picMk id="4" creationId="{567DBAFA-C047-9492-A73F-0523B59050F0}"/>
          </ac:picMkLst>
        </pc:picChg>
      </pc:sldChg>
      <pc:sldChg chg="new del">
        <pc:chgData name="John Bates" userId="S::jbates@westcraven.co.uk::0bc7094e-f5e8-45d8-ac61-661ca06bb677" providerId="AD" clId="Web-{0FDDCD96-842F-63EF-420D-6066A7CBCA57}" dt="2023-05-11T22:23:29.494" v="3"/>
        <pc:sldMkLst>
          <pc:docMk/>
          <pc:sldMk cId="3051876486" sldId="327"/>
        </pc:sldMkLst>
      </pc:sldChg>
    </pc:docChg>
  </pc:docChgLst>
  <pc:docChgLst>
    <pc:chgData clId="Web-{55280270-9AC3-44D6-BD0A-4D621EE15508}"/>
    <pc:docChg chg="delSld">
      <pc:chgData name="" userId="" providerId="" clId="Web-{55280270-9AC3-44D6-BD0A-4D621EE15508}" dt="2023-05-11T22:43:35.528" v="1"/>
      <pc:docMkLst>
        <pc:docMk/>
      </pc:docMkLst>
      <pc:sldChg chg="del">
        <pc:chgData name="" userId="" providerId="" clId="Web-{55280270-9AC3-44D6-BD0A-4D621EE15508}" dt="2023-05-11T22:43:35.528" v="1"/>
        <pc:sldMkLst>
          <pc:docMk/>
          <pc:sldMk cId="727595282" sldId="326"/>
        </pc:sldMkLst>
      </pc:sldChg>
      <pc:sldChg chg="del">
        <pc:chgData name="" userId="" providerId="" clId="Web-{55280270-9AC3-44D6-BD0A-4D621EE15508}" dt="2023-05-11T22:43:32.590" v="0"/>
        <pc:sldMkLst>
          <pc:docMk/>
          <pc:sldMk cId="1742468142" sldId="32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342" y="0"/>
            <a:ext cx="2946347" cy="498215"/>
          </a:xfrm>
          <a:prstGeom prst="rect">
            <a:avLst/>
          </a:prstGeom>
        </p:spPr>
        <p:txBody>
          <a:bodyPr vert="horz" lIns="91440" tIns="45720" rIns="91440" bIns="45720" rtlCol="0"/>
          <a:lstStyle>
            <a:lvl1pPr algn="r">
              <a:defRPr sz="1200"/>
            </a:lvl1pPr>
          </a:lstStyle>
          <a:p>
            <a:fld id="{45236B01-C2E2-45A1-980F-BC3A578711F2}" type="datetimeFigureOut">
              <a:rPr lang="en-GB" smtClean="0"/>
              <a:t>11/05/2023</a:t>
            </a:fld>
            <a:endParaRPr lang="en-GB"/>
          </a:p>
        </p:txBody>
      </p:sp>
      <p:sp>
        <p:nvSpPr>
          <p:cNvPr id="4" name="Footer Placeholder 3"/>
          <p:cNvSpPr>
            <a:spLocks noGrp="1"/>
          </p:cNvSpPr>
          <p:nvPr>
            <p:ph type="ftr" sz="quarter" idx="2"/>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342" y="9431600"/>
            <a:ext cx="2946347" cy="498214"/>
          </a:xfrm>
          <a:prstGeom prst="rect">
            <a:avLst/>
          </a:prstGeom>
        </p:spPr>
        <p:txBody>
          <a:bodyPr vert="horz" lIns="91440" tIns="45720" rIns="91440" bIns="45720" rtlCol="0" anchor="b"/>
          <a:lstStyle>
            <a:lvl1pPr algn="r">
              <a:defRPr sz="1200"/>
            </a:lvl1pPr>
          </a:lstStyle>
          <a:p>
            <a:fld id="{45723071-911E-4D3A-A155-31120C8A1AEB}" type="slidenum">
              <a:rPr lang="en-GB" smtClean="0"/>
              <a:t>‹#›</a:t>
            </a:fld>
            <a:endParaRPr lang="en-GB"/>
          </a:p>
        </p:txBody>
      </p:sp>
    </p:spTree>
    <p:extLst>
      <p:ext uri="{BB962C8B-B14F-4D97-AF65-F5344CB8AC3E}">
        <p14:creationId xmlns:p14="http://schemas.microsoft.com/office/powerpoint/2010/main" val="3460459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C0D11D71-AA5B-4F51-A7D3-0C5EFE4366CB}" type="datetimeFigureOut">
              <a:rPr lang="en-GB" smtClean="0"/>
              <a:t>11/05/2023</a:t>
            </a:fld>
            <a:endParaRPr lang="en-GB"/>
          </a:p>
        </p:txBody>
      </p:sp>
      <p:sp>
        <p:nvSpPr>
          <p:cNvPr id="4" name="Slide Image Placeholder 3"/>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D7CEE1AD-0551-4659-BA19-D9D4D19A6AA9}" type="slidenum">
              <a:rPr lang="en-GB" smtClean="0"/>
              <a:t>‹#›</a:t>
            </a:fld>
            <a:endParaRPr lang="en-GB"/>
          </a:p>
        </p:txBody>
      </p:sp>
    </p:spTree>
    <p:extLst>
      <p:ext uri="{BB962C8B-B14F-4D97-AF65-F5344CB8AC3E}">
        <p14:creationId xmlns:p14="http://schemas.microsoft.com/office/powerpoint/2010/main" val="3133665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2" name="Google Shape;272;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helps you triggers to remember the topic as our brains respond better to visual prompts.</a:t>
            </a:r>
          </a:p>
          <a:p>
            <a:endParaRPr lang="en-GB"/>
          </a:p>
          <a:p>
            <a:endParaRPr lang="en-GB"/>
          </a:p>
        </p:txBody>
      </p:sp>
      <p:sp>
        <p:nvSpPr>
          <p:cNvPr id="4" name="Slide Number Placeholder 3"/>
          <p:cNvSpPr>
            <a:spLocks noGrp="1"/>
          </p:cNvSpPr>
          <p:nvPr>
            <p:ph type="sldNum" sz="quarter" idx="10"/>
          </p:nvPr>
        </p:nvSpPr>
        <p:spPr/>
        <p:txBody>
          <a:bodyPr/>
          <a:lstStyle/>
          <a:p>
            <a:fld id="{D7CEE1AD-0551-4659-BA19-D9D4D19A6AA9}" type="slidenum">
              <a:rPr lang="en-GB" smtClean="0"/>
              <a:t>11</a:t>
            </a:fld>
            <a:endParaRPr lang="en-GB"/>
          </a:p>
        </p:txBody>
      </p:sp>
    </p:spTree>
    <p:extLst>
      <p:ext uri="{BB962C8B-B14F-4D97-AF65-F5344CB8AC3E}">
        <p14:creationId xmlns:p14="http://schemas.microsoft.com/office/powerpoint/2010/main" val="3349622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An example of using one word</a:t>
            </a:r>
            <a:r>
              <a:rPr lang="en-GB" baseline="0"/>
              <a:t> per branch: </a:t>
            </a:r>
            <a:r>
              <a:rPr lang="en-GB"/>
              <a:t>if you include </a:t>
            </a:r>
            <a:r>
              <a:rPr lang="en-GB" i="1"/>
              <a:t>‘Birthday Party’</a:t>
            </a:r>
            <a:r>
              <a:rPr lang="en-GB"/>
              <a:t> on a branch, you are restricted to just aspects of the party. However, if you simply use the keyword </a:t>
            </a:r>
            <a:r>
              <a:rPr lang="en-GB" i="1"/>
              <a:t>‘Birthday’</a:t>
            </a:r>
            <a:r>
              <a:rPr lang="en-GB"/>
              <a:t>, you can radiate out and explore the keyword, party, but also a wide variety of different keywords such as presents, cake etc.</a:t>
            </a:r>
          </a:p>
          <a:p>
            <a:endParaRPr lang="en-GB"/>
          </a:p>
        </p:txBody>
      </p:sp>
      <p:sp>
        <p:nvSpPr>
          <p:cNvPr id="4" name="Slide Number Placeholder 3"/>
          <p:cNvSpPr>
            <a:spLocks noGrp="1"/>
          </p:cNvSpPr>
          <p:nvPr>
            <p:ph type="sldNum" sz="quarter" idx="10"/>
          </p:nvPr>
        </p:nvSpPr>
        <p:spPr/>
        <p:txBody>
          <a:bodyPr/>
          <a:lstStyle/>
          <a:p>
            <a:fld id="{D7CEE1AD-0551-4659-BA19-D9D4D19A6AA9}" type="slidenum">
              <a:rPr lang="en-GB" smtClean="0"/>
              <a:t>13</a:t>
            </a:fld>
            <a:endParaRPr lang="en-GB"/>
          </a:p>
        </p:txBody>
      </p:sp>
    </p:spTree>
    <p:extLst>
      <p:ext uri="{BB962C8B-B14F-4D97-AF65-F5344CB8AC3E}">
        <p14:creationId xmlns:p14="http://schemas.microsoft.com/office/powerpoint/2010/main" val="3295215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7CEE1AD-0551-4659-BA19-D9D4D19A6AA9}" type="slidenum">
              <a:rPr lang="en-GB" smtClean="0"/>
              <a:t>14</a:t>
            </a:fld>
            <a:endParaRPr lang="en-GB"/>
          </a:p>
        </p:txBody>
      </p:sp>
    </p:spTree>
    <p:extLst>
      <p:ext uri="{BB962C8B-B14F-4D97-AF65-F5344CB8AC3E}">
        <p14:creationId xmlns:p14="http://schemas.microsoft.com/office/powerpoint/2010/main" val="3890287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7CEE1AD-0551-4659-BA19-D9D4D19A6AA9}" type="slidenum">
              <a:rPr lang="en-GB" smtClean="0"/>
              <a:t>18</a:t>
            </a:fld>
            <a:endParaRPr lang="en-GB"/>
          </a:p>
        </p:txBody>
      </p:sp>
    </p:spTree>
    <p:extLst>
      <p:ext uri="{BB962C8B-B14F-4D97-AF65-F5344CB8AC3E}">
        <p14:creationId xmlns:p14="http://schemas.microsoft.com/office/powerpoint/2010/main" val="2971043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a:t>Another way of using post-it notes</a:t>
            </a:r>
            <a:r>
              <a:rPr lang="en-GB" baseline="0"/>
              <a:t> to test yourself</a:t>
            </a:r>
            <a:endParaRPr lang="en-GB"/>
          </a:p>
        </p:txBody>
      </p:sp>
      <p:sp>
        <p:nvSpPr>
          <p:cNvPr id="4" name="Slide Number Placeholder 3"/>
          <p:cNvSpPr>
            <a:spLocks noGrp="1"/>
          </p:cNvSpPr>
          <p:nvPr>
            <p:ph type="sldNum" sz="quarter" idx="10"/>
          </p:nvPr>
        </p:nvSpPr>
        <p:spPr/>
        <p:txBody>
          <a:bodyPr/>
          <a:lstStyle/>
          <a:p>
            <a:fld id="{D7CEE1AD-0551-4659-BA19-D9D4D19A6AA9}" type="slidenum">
              <a:rPr lang="en-GB" smtClean="0"/>
              <a:t>22</a:t>
            </a:fld>
            <a:endParaRPr lang="en-GB"/>
          </a:p>
        </p:txBody>
      </p:sp>
    </p:spTree>
    <p:extLst>
      <p:ext uri="{BB962C8B-B14F-4D97-AF65-F5344CB8AC3E}">
        <p14:creationId xmlns:p14="http://schemas.microsoft.com/office/powerpoint/2010/main" val="806502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7CEE1AD-0551-4659-BA19-D9D4D19A6AA9}" type="slidenum">
              <a:rPr lang="en-GB" smtClean="0"/>
              <a:t>24</a:t>
            </a:fld>
            <a:endParaRPr lang="en-GB"/>
          </a:p>
        </p:txBody>
      </p:sp>
    </p:spTree>
    <p:extLst>
      <p:ext uri="{BB962C8B-B14F-4D97-AF65-F5344CB8AC3E}">
        <p14:creationId xmlns:p14="http://schemas.microsoft.com/office/powerpoint/2010/main" val="29654544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6" name="Google Shape;236;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3" name="Google Shape;243;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9" name="Google Shape;249;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8" name="Google Shape;258;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6" name="Google Shape;266;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8" name="Google Shape;278;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4" name="Google Shape;284;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0" name="Google Shape;290;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45B86F9-6786-4C3A-9E4C-DD3CCE04D5C6}"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3780604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5B86F9-6786-4C3A-9E4C-DD3CCE04D5C6}"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396123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5B86F9-6786-4C3A-9E4C-DD3CCE04D5C6}"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1726241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45B86F9-6786-4C3A-9E4C-DD3CCE04D5C6}" type="datetimeFigureOut">
              <a:rPr lang="en-GB" smtClean="0"/>
              <a:t>11/05/2023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3122530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45B86F9-6786-4C3A-9E4C-DD3CCE04D5C6}" type="datetimeFigureOut">
              <a:rPr lang="en-GB" smtClean="0"/>
              <a:t>11/05/2023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4031006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5B86F9-6786-4C3A-9E4C-DD3CCE04D5C6}" type="datetimeFigureOut">
              <a:rPr lang="en-GB" smtClean="0"/>
              <a:t>11/05/2023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2445673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5B86F9-6786-4C3A-9E4C-DD3CCE04D5C6}" type="datetimeFigureOut">
              <a:rPr lang="en-GB" smtClean="0"/>
              <a:t>11/05/2023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34323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45B86F9-6786-4C3A-9E4C-DD3CCE04D5C6}" type="datetimeFigureOut">
              <a:rPr lang="en-GB" smtClean="0"/>
              <a:t>11/05/2023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76232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45B86F9-6786-4C3A-9E4C-DD3CCE04D5C6}" type="datetimeFigureOut">
              <a:rPr lang="en-GB" smtClean="0"/>
              <a:t>11/05/2023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900493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5B86F9-6786-4C3A-9E4C-DD3CCE04D5C6}"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1836068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5B86F9-6786-4C3A-9E4C-DD3CCE04D5C6}"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91E485-E6C0-4B10-A260-0853E1BD74AA}" type="slidenum">
              <a:rPr lang="en-GB" smtClean="0"/>
              <a:t>‹#›</a:t>
            </a:fld>
            <a:endParaRPr lang="en-GB"/>
          </a:p>
        </p:txBody>
      </p:sp>
    </p:spTree>
    <p:extLst>
      <p:ext uri="{BB962C8B-B14F-4D97-AF65-F5344CB8AC3E}">
        <p14:creationId xmlns:p14="http://schemas.microsoft.com/office/powerpoint/2010/main" val="9874502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48ECFFC-7801-42C2-AA28-1E8C368D304D}"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11667029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8ECFFC-7801-42C2-AA28-1E8C368D304D}"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2531378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48ECFFC-7801-42C2-AA28-1E8C368D304D}"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3178233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48ECFFC-7801-42C2-AA28-1E8C368D304D}" type="datetimeFigureOut">
              <a:rPr lang="en-GB" smtClean="0"/>
              <a:t>11/05/2023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41893028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48ECFFC-7801-42C2-AA28-1E8C368D304D}" type="datetimeFigureOut">
              <a:rPr lang="en-GB" smtClean="0"/>
              <a:t>11/05/2023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35064084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48ECFFC-7801-42C2-AA28-1E8C368D304D}" type="datetimeFigureOut">
              <a:rPr lang="en-GB" smtClean="0"/>
              <a:t>11/05/2023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17117300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8ECFFC-7801-42C2-AA28-1E8C368D304D}" type="datetimeFigureOut">
              <a:rPr lang="en-GB" smtClean="0"/>
              <a:t>11/05/2023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2512939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48ECFFC-7801-42C2-AA28-1E8C368D304D}" type="datetimeFigureOut">
              <a:rPr lang="en-GB" smtClean="0"/>
              <a:t>11/05/2023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748939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48ECFFC-7801-42C2-AA28-1E8C368D304D}" type="datetimeFigureOut">
              <a:rPr lang="en-GB" smtClean="0"/>
              <a:t>11/05/2023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31848040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8ECFFC-7801-42C2-AA28-1E8C368D304D}"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26629843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8ECFFC-7801-42C2-AA28-1E8C368D304D}" type="datetimeFigureOut">
              <a:rPr lang="en-GB" smtClean="0"/>
              <a:t>11/05/2023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17C1F31-FFC3-417E-863B-607414707540}" type="slidenum">
              <a:rPr lang="en-GB" smtClean="0"/>
              <a:t>‹#›</a:t>
            </a:fld>
            <a:endParaRPr lang="en-GB"/>
          </a:p>
        </p:txBody>
      </p:sp>
    </p:spTree>
    <p:extLst>
      <p:ext uri="{BB962C8B-B14F-4D97-AF65-F5344CB8AC3E}">
        <p14:creationId xmlns:p14="http://schemas.microsoft.com/office/powerpoint/2010/main" val="5427552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5"/>
        <p:cNvGrpSpPr/>
        <p:nvPr/>
      </p:nvGrpSpPr>
      <p:grpSpPr>
        <a:xfrm>
          <a:off x="0" y="0"/>
          <a:ext cx="0" cy="0"/>
          <a:chOff x="0" y="0"/>
          <a:chExt cx="0" cy="0"/>
        </a:xfrm>
      </p:grpSpPr>
      <p:sp>
        <p:nvSpPr>
          <p:cNvPr id="166" name="Google Shape;166;p26"/>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26"/>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8" name="Google Shape;168;p26"/>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9"/>
        <p:cNvGrpSpPr/>
        <p:nvPr/>
      </p:nvGrpSpPr>
      <p:grpSpPr>
        <a:xfrm>
          <a:off x="0" y="0"/>
          <a:ext cx="0" cy="0"/>
          <a:chOff x="0" y="0"/>
          <a:chExt cx="0" cy="0"/>
        </a:xfrm>
      </p:grpSpPr>
      <p:sp>
        <p:nvSpPr>
          <p:cNvPr id="170" name="Google Shape;170;p27"/>
          <p:cNvSpPr txBox="1">
            <a:spLocks noGrp="1"/>
          </p:cNvSpPr>
          <p:nvPr>
            <p:ph type="ctrTitle"/>
          </p:nvPr>
        </p:nvSpPr>
        <p:spPr>
          <a:xfrm>
            <a:off x="685800" y="2130427"/>
            <a:ext cx="7772400" cy="14700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1" name="Google Shape;171;p27"/>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80"/>
              </a:spcBef>
              <a:spcAft>
                <a:spcPts val="0"/>
              </a:spcAft>
              <a:buClr>
                <a:srgbClr val="888888"/>
              </a:buClr>
              <a:buSzPts val="3200"/>
              <a:buNone/>
              <a:defRPr>
                <a:solidFill>
                  <a:srgbClr val="888888"/>
                </a:solidFill>
              </a:defRPr>
            </a:lvl1pPr>
            <a:lvl2pPr lvl="1" algn="ctr">
              <a:lnSpc>
                <a:spcPct val="100000"/>
              </a:lnSpc>
              <a:spcBef>
                <a:spcPts val="420"/>
              </a:spcBef>
              <a:spcAft>
                <a:spcPts val="0"/>
              </a:spcAft>
              <a:buClr>
                <a:srgbClr val="888888"/>
              </a:buClr>
              <a:buSzPts val="2800"/>
              <a:buNone/>
              <a:defRPr>
                <a:solidFill>
                  <a:srgbClr val="888888"/>
                </a:solidFill>
              </a:defRPr>
            </a:lvl2pPr>
            <a:lvl3pPr lvl="2" algn="ctr">
              <a:lnSpc>
                <a:spcPct val="100000"/>
              </a:lnSpc>
              <a:spcBef>
                <a:spcPts val="360"/>
              </a:spcBef>
              <a:spcAft>
                <a:spcPts val="0"/>
              </a:spcAft>
              <a:buClr>
                <a:srgbClr val="888888"/>
              </a:buClr>
              <a:buSzPts val="2400"/>
              <a:buNone/>
              <a:defRPr>
                <a:solidFill>
                  <a:srgbClr val="888888"/>
                </a:solidFill>
              </a:defRPr>
            </a:lvl3pPr>
            <a:lvl4pPr lvl="3" algn="ctr">
              <a:lnSpc>
                <a:spcPct val="100000"/>
              </a:lnSpc>
              <a:spcBef>
                <a:spcPts val="300"/>
              </a:spcBef>
              <a:spcAft>
                <a:spcPts val="0"/>
              </a:spcAft>
              <a:buClr>
                <a:srgbClr val="888888"/>
              </a:buClr>
              <a:buSzPts val="2000"/>
              <a:buNone/>
              <a:defRPr>
                <a:solidFill>
                  <a:srgbClr val="888888"/>
                </a:solidFill>
              </a:defRPr>
            </a:lvl4pPr>
            <a:lvl5pPr lvl="4" algn="ctr">
              <a:lnSpc>
                <a:spcPct val="100000"/>
              </a:lnSpc>
              <a:spcBef>
                <a:spcPts val="300"/>
              </a:spcBef>
              <a:spcAft>
                <a:spcPts val="0"/>
              </a:spcAft>
              <a:buClr>
                <a:srgbClr val="888888"/>
              </a:buClr>
              <a:buSzPts val="2000"/>
              <a:buNone/>
              <a:defRPr>
                <a:solidFill>
                  <a:srgbClr val="888888"/>
                </a:solidFill>
              </a:defRPr>
            </a:lvl5pPr>
            <a:lvl6pPr lvl="5" algn="ctr">
              <a:lnSpc>
                <a:spcPct val="100000"/>
              </a:lnSpc>
              <a:spcBef>
                <a:spcPts val="300"/>
              </a:spcBef>
              <a:spcAft>
                <a:spcPts val="0"/>
              </a:spcAft>
              <a:buClr>
                <a:srgbClr val="888888"/>
              </a:buClr>
              <a:buSzPts val="2000"/>
              <a:buNone/>
              <a:defRPr>
                <a:solidFill>
                  <a:srgbClr val="888888"/>
                </a:solidFill>
              </a:defRPr>
            </a:lvl6pPr>
            <a:lvl7pPr lvl="6" algn="ctr">
              <a:lnSpc>
                <a:spcPct val="100000"/>
              </a:lnSpc>
              <a:spcBef>
                <a:spcPts val="300"/>
              </a:spcBef>
              <a:spcAft>
                <a:spcPts val="0"/>
              </a:spcAft>
              <a:buClr>
                <a:srgbClr val="888888"/>
              </a:buClr>
              <a:buSzPts val="2000"/>
              <a:buNone/>
              <a:defRPr>
                <a:solidFill>
                  <a:srgbClr val="888888"/>
                </a:solidFill>
              </a:defRPr>
            </a:lvl7pPr>
            <a:lvl8pPr lvl="7" algn="ctr">
              <a:lnSpc>
                <a:spcPct val="100000"/>
              </a:lnSpc>
              <a:spcBef>
                <a:spcPts val="300"/>
              </a:spcBef>
              <a:spcAft>
                <a:spcPts val="0"/>
              </a:spcAft>
              <a:buClr>
                <a:srgbClr val="888888"/>
              </a:buClr>
              <a:buSzPts val="2000"/>
              <a:buNone/>
              <a:defRPr>
                <a:solidFill>
                  <a:srgbClr val="888888"/>
                </a:solidFill>
              </a:defRPr>
            </a:lvl8pPr>
            <a:lvl9pPr lvl="8" algn="ctr">
              <a:lnSpc>
                <a:spcPct val="100000"/>
              </a:lnSpc>
              <a:spcBef>
                <a:spcPts val="300"/>
              </a:spcBef>
              <a:spcAft>
                <a:spcPts val="0"/>
              </a:spcAft>
              <a:buClr>
                <a:srgbClr val="888888"/>
              </a:buClr>
              <a:buSzPts val="2000"/>
              <a:buNone/>
              <a:defRPr>
                <a:solidFill>
                  <a:srgbClr val="888888"/>
                </a:solidFill>
              </a:defRPr>
            </a:lvl9pPr>
          </a:lstStyle>
          <a:p>
            <a:endParaRPr/>
          </a:p>
        </p:txBody>
      </p:sp>
      <p:sp>
        <p:nvSpPr>
          <p:cNvPr id="172" name="Google Shape;172;p27"/>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3" name="Google Shape;173;p27"/>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4" name="Google Shape;174;p27"/>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5"/>
        <p:cNvGrpSpPr/>
        <p:nvPr/>
      </p:nvGrpSpPr>
      <p:grpSpPr>
        <a:xfrm>
          <a:off x="0" y="0"/>
          <a:ext cx="0" cy="0"/>
          <a:chOff x="0" y="0"/>
          <a:chExt cx="0" cy="0"/>
        </a:xfrm>
      </p:grpSpPr>
      <p:sp>
        <p:nvSpPr>
          <p:cNvPr id="176" name="Google Shape;176;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7" name="Google Shape;177;p28"/>
          <p:cNvSpPr txBox="1">
            <a:spLocks noGrp="1"/>
          </p:cNvSpPr>
          <p:nvPr>
            <p:ph type="body" idx="1"/>
          </p:nvPr>
        </p:nvSpPr>
        <p:spPr>
          <a:xfrm>
            <a:off x="457200" y="1600202"/>
            <a:ext cx="8229600" cy="4525963"/>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270"/>
              </a:spcBef>
              <a:spcAft>
                <a:spcPts val="0"/>
              </a:spcAft>
              <a:buClr>
                <a:schemeClr val="dk1"/>
              </a:buClr>
              <a:buSzPts val="1800"/>
              <a:buChar char="•"/>
              <a:defRPr/>
            </a:lvl1pPr>
            <a:lvl2pPr marL="685800" lvl="1" indent="-257175" algn="l">
              <a:lnSpc>
                <a:spcPct val="100000"/>
              </a:lnSpc>
              <a:spcBef>
                <a:spcPts val="270"/>
              </a:spcBef>
              <a:spcAft>
                <a:spcPts val="0"/>
              </a:spcAft>
              <a:buClr>
                <a:schemeClr val="dk1"/>
              </a:buClr>
              <a:buSzPts val="1800"/>
              <a:buChar char="–"/>
              <a:defRPr/>
            </a:lvl2pPr>
            <a:lvl3pPr marL="1028700" lvl="2" indent="-257175" algn="l">
              <a:lnSpc>
                <a:spcPct val="100000"/>
              </a:lnSpc>
              <a:spcBef>
                <a:spcPts val="270"/>
              </a:spcBef>
              <a:spcAft>
                <a:spcPts val="0"/>
              </a:spcAft>
              <a:buClr>
                <a:schemeClr val="dk1"/>
              </a:buClr>
              <a:buSzPts val="1800"/>
              <a:buChar char="•"/>
              <a:defRPr/>
            </a:lvl3pPr>
            <a:lvl4pPr marL="1371600" lvl="3" indent="-257175" algn="l">
              <a:lnSpc>
                <a:spcPct val="100000"/>
              </a:lnSpc>
              <a:spcBef>
                <a:spcPts val="270"/>
              </a:spcBef>
              <a:spcAft>
                <a:spcPts val="0"/>
              </a:spcAft>
              <a:buClr>
                <a:schemeClr val="dk1"/>
              </a:buClr>
              <a:buSzPts val="1800"/>
              <a:buChar char="–"/>
              <a:defRPr/>
            </a:lvl4pPr>
            <a:lvl5pPr marL="1714500" lvl="4" indent="-257175" algn="l">
              <a:lnSpc>
                <a:spcPct val="100000"/>
              </a:lnSpc>
              <a:spcBef>
                <a:spcPts val="270"/>
              </a:spcBef>
              <a:spcAft>
                <a:spcPts val="0"/>
              </a:spcAft>
              <a:buClr>
                <a:schemeClr val="dk1"/>
              </a:buClr>
              <a:buSzPts val="1800"/>
              <a:buChar char="»"/>
              <a:defRPr/>
            </a:lvl5pPr>
            <a:lvl6pPr marL="2057400" lvl="5" indent="-257175" algn="l">
              <a:lnSpc>
                <a:spcPct val="100000"/>
              </a:lnSpc>
              <a:spcBef>
                <a:spcPts val="270"/>
              </a:spcBef>
              <a:spcAft>
                <a:spcPts val="0"/>
              </a:spcAft>
              <a:buClr>
                <a:schemeClr val="dk1"/>
              </a:buClr>
              <a:buSzPts val="1800"/>
              <a:buChar char="•"/>
              <a:defRPr/>
            </a:lvl6pPr>
            <a:lvl7pPr marL="2400300" lvl="6" indent="-257175" algn="l">
              <a:lnSpc>
                <a:spcPct val="100000"/>
              </a:lnSpc>
              <a:spcBef>
                <a:spcPts val="270"/>
              </a:spcBef>
              <a:spcAft>
                <a:spcPts val="0"/>
              </a:spcAft>
              <a:buClr>
                <a:schemeClr val="dk1"/>
              </a:buClr>
              <a:buSzPts val="1800"/>
              <a:buChar char="•"/>
              <a:defRPr/>
            </a:lvl7pPr>
            <a:lvl8pPr marL="2743200" lvl="7" indent="-257175" algn="l">
              <a:lnSpc>
                <a:spcPct val="100000"/>
              </a:lnSpc>
              <a:spcBef>
                <a:spcPts val="270"/>
              </a:spcBef>
              <a:spcAft>
                <a:spcPts val="0"/>
              </a:spcAft>
              <a:buClr>
                <a:schemeClr val="dk1"/>
              </a:buClr>
              <a:buSzPts val="1800"/>
              <a:buChar char="•"/>
              <a:defRPr/>
            </a:lvl8pPr>
            <a:lvl9pPr marL="3086100" lvl="8" indent="-257175" algn="l">
              <a:lnSpc>
                <a:spcPct val="100000"/>
              </a:lnSpc>
              <a:spcBef>
                <a:spcPts val="270"/>
              </a:spcBef>
              <a:spcAft>
                <a:spcPts val="0"/>
              </a:spcAft>
              <a:buClr>
                <a:schemeClr val="dk1"/>
              </a:buClr>
              <a:buSzPts val="1800"/>
              <a:buChar char="•"/>
              <a:defRPr/>
            </a:lvl9pPr>
          </a:lstStyle>
          <a:p>
            <a:endParaRPr/>
          </a:p>
        </p:txBody>
      </p:sp>
      <p:sp>
        <p:nvSpPr>
          <p:cNvPr id="178" name="Google Shape;178;p28"/>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9" name="Google Shape;179;p28"/>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0" name="Google Shape;180;p28"/>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1"/>
        <p:cNvGrpSpPr/>
        <p:nvPr/>
      </p:nvGrpSpPr>
      <p:grpSpPr>
        <a:xfrm>
          <a:off x="0" y="0"/>
          <a:ext cx="0" cy="0"/>
          <a:chOff x="0" y="0"/>
          <a:chExt cx="0" cy="0"/>
        </a:xfrm>
      </p:grpSpPr>
      <p:sp>
        <p:nvSpPr>
          <p:cNvPr id="182" name="Google Shape;182;p29"/>
          <p:cNvSpPr txBox="1">
            <a:spLocks noGrp="1"/>
          </p:cNvSpPr>
          <p:nvPr>
            <p:ph type="title"/>
          </p:nvPr>
        </p:nvSpPr>
        <p:spPr>
          <a:xfrm>
            <a:off x="722313" y="4406902"/>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3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3" name="Google Shape;183;p29"/>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342900" lvl="0" indent="-171450" algn="l">
              <a:lnSpc>
                <a:spcPct val="100000"/>
              </a:lnSpc>
              <a:spcBef>
                <a:spcPts val="300"/>
              </a:spcBef>
              <a:spcAft>
                <a:spcPts val="0"/>
              </a:spcAft>
              <a:buClr>
                <a:srgbClr val="888888"/>
              </a:buClr>
              <a:buSzPts val="2000"/>
              <a:buNone/>
              <a:defRPr sz="1500">
                <a:solidFill>
                  <a:srgbClr val="888888"/>
                </a:solidFill>
              </a:defRPr>
            </a:lvl1pPr>
            <a:lvl2pPr marL="685800" lvl="1" indent="-171450" algn="l">
              <a:lnSpc>
                <a:spcPct val="100000"/>
              </a:lnSpc>
              <a:spcBef>
                <a:spcPts val="270"/>
              </a:spcBef>
              <a:spcAft>
                <a:spcPts val="0"/>
              </a:spcAft>
              <a:buClr>
                <a:srgbClr val="888888"/>
              </a:buClr>
              <a:buSzPts val="1800"/>
              <a:buNone/>
              <a:defRPr sz="1350">
                <a:solidFill>
                  <a:srgbClr val="888888"/>
                </a:solidFill>
              </a:defRPr>
            </a:lvl2pPr>
            <a:lvl3pPr marL="1028700" lvl="2" indent="-171450" algn="l">
              <a:lnSpc>
                <a:spcPct val="100000"/>
              </a:lnSpc>
              <a:spcBef>
                <a:spcPts val="240"/>
              </a:spcBef>
              <a:spcAft>
                <a:spcPts val="0"/>
              </a:spcAft>
              <a:buClr>
                <a:srgbClr val="888888"/>
              </a:buClr>
              <a:buSzPts val="1600"/>
              <a:buNone/>
              <a:defRPr sz="1200">
                <a:solidFill>
                  <a:srgbClr val="888888"/>
                </a:solidFill>
              </a:defRPr>
            </a:lvl3pPr>
            <a:lvl4pPr marL="1371600" lvl="3" indent="-171450" algn="l">
              <a:lnSpc>
                <a:spcPct val="100000"/>
              </a:lnSpc>
              <a:spcBef>
                <a:spcPts val="210"/>
              </a:spcBef>
              <a:spcAft>
                <a:spcPts val="0"/>
              </a:spcAft>
              <a:buClr>
                <a:srgbClr val="888888"/>
              </a:buClr>
              <a:buSzPts val="1400"/>
              <a:buNone/>
              <a:defRPr sz="1050">
                <a:solidFill>
                  <a:srgbClr val="888888"/>
                </a:solidFill>
              </a:defRPr>
            </a:lvl4pPr>
            <a:lvl5pPr marL="1714500" lvl="4" indent="-171450" algn="l">
              <a:lnSpc>
                <a:spcPct val="100000"/>
              </a:lnSpc>
              <a:spcBef>
                <a:spcPts val="210"/>
              </a:spcBef>
              <a:spcAft>
                <a:spcPts val="0"/>
              </a:spcAft>
              <a:buClr>
                <a:srgbClr val="888888"/>
              </a:buClr>
              <a:buSzPts val="1400"/>
              <a:buNone/>
              <a:defRPr sz="1050">
                <a:solidFill>
                  <a:srgbClr val="888888"/>
                </a:solidFill>
              </a:defRPr>
            </a:lvl5pPr>
            <a:lvl6pPr marL="2057400" lvl="5" indent="-171450" algn="l">
              <a:lnSpc>
                <a:spcPct val="100000"/>
              </a:lnSpc>
              <a:spcBef>
                <a:spcPts val="210"/>
              </a:spcBef>
              <a:spcAft>
                <a:spcPts val="0"/>
              </a:spcAft>
              <a:buClr>
                <a:srgbClr val="888888"/>
              </a:buClr>
              <a:buSzPts val="1400"/>
              <a:buNone/>
              <a:defRPr sz="1050">
                <a:solidFill>
                  <a:srgbClr val="888888"/>
                </a:solidFill>
              </a:defRPr>
            </a:lvl6pPr>
            <a:lvl7pPr marL="2400300" lvl="6" indent="-171450" algn="l">
              <a:lnSpc>
                <a:spcPct val="100000"/>
              </a:lnSpc>
              <a:spcBef>
                <a:spcPts val="210"/>
              </a:spcBef>
              <a:spcAft>
                <a:spcPts val="0"/>
              </a:spcAft>
              <a:buClr>
                <a:srgbClr val="888888"/>
              </a:buClr>
              <a:buSzPts val="1400"/>
              <a:buNone/>
              <a:defRPr sz="1050">
                <a:solidFill>
                  <a:srgbClr val="888888"/>
                </a:solidFill>
              </a:defRPr>
            </a:lvl7pPr>
            <a:lvl8pPr marL="2743200" lvl="7" indent="-171450" algn="l">
              <a:lnSpc>
                <a:spcPct val="100000"/>
              </a:lnSpc>
              <a:spcBef>
                <a:spcPts val="210"/>
              </a:spcBef>
              <a:spcAft>
                <a:spcPts val="0"/>
              </a:spcAft>
              <a:buClr>
                <a:srgbClr val="888888"/>
              </a:buClr>
              <a:buSzPts val="1400"/>
              <a:buNone/>
              <a:defRPr sz="1050">
                <a:solidFill>
                  <a:srgbClr val="888888"/>
                </a:solidFill>
              </a:defRPr>
            </a:lvl8pPr>
            <a:lvl9pPr marL="3086100" lvl="8" indent="-171450" algn="l">
              <a:lnSpc>
                <a:spcPct val="100000"/>
              </a:lnSpc>
              <a:spcBef>
                <a:spcPts val="210"/>
              </a:spcBef>
              <a:spcAft>
                <a:spcPts val="0"/>
              </a:spcAft>
              <a:buClr>
                <a:srgbClr val="888888"/>
              </a:buClr>
              <a:buSzPts val="1400"/>
              <a:buNone/>
              <a:defRPr sz="1050">
                <a:solidFill>
                  <a:srgbClr val="888888"/>
                </a:solidFill>
              </a:defRPr>
            </a:lvl9pPr>
          </a:lstStyle>
          <a:p>
            <a:endParaRPr/>
          </a:p>
        </p:txBody>
      </p:sp>
      <p:sp>
        <p:nvSpPr>
          <p:cNvPr id="184" name="Google Shape;184;p29"/>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5" name="Google Shape;185;p29"/>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6" name="Google Shape;186;p29"/>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87"/>
        <p:cNvGrpSpPr/>
        <p:nvPr/>
      </p:nvGrpSpPr>
      <p:grpSpPr>
        <a:xfrm>
          <a:off x="0" y="0"/>
          <a:ext cx="0" cy="0"/>
          <a:chOff x="0" y="0"/>
          <a:chExt cx="0" cy="0"/>
        </a:xfrm>
      </p:grpSpPr>
      <p:sp>
        <p:nvSpPr>
          <p:cNvPr id="188" name="Google Shape;188;p3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9" name="Google Shape;189;p30"/>
          <p:cNvSpPr txBox="1">
            <a:spLocks noGrp="1"/>
          </p:cNvSpPr>
          <p:nvPr>
            <p:ph type="body" idx="1"/>
          </p:nvPr>
        </p:nvSpPr>
        <p:spPr>
          <a:xfrm>
            <a:off x="457200" y="1600202"/>
            <a:ext cx="4038600" cy="4525963"/>
          </a:xfrm>
          <a:prstGeom prst="rect">
            <a:avLst/>
          </a:prstGeom>
          <a:noFill/>
          <a:ln>
            <a:noFill/>
          </a:ln>
        </p:spPr>
        <p:txBody>
          <a:bodyPr spcFirstLastPara="1" wrap="square" lIns="91425" tIns="45700" rIns="91425" bIns="45700" anchor="t" anchorCtr="0">
            <a:normAutofit/>
          </a:bodyPr>
          <a:lstStyle>
            <a:lvl1pPr marL="342900" lvl="0" indent="-304800" algn="l">
              <a:lnSpc>
                <a:spcPct val="100000"/>
              </a:lnSpc>
              <a:spcBef>
                <a:spcPts val="420"/>
              </a:spcBef>
              <a:spcAft>
                <a:spcPts val="0"/>
              </a:spcAft>
              <a:buClr>
                <a:schemeClr val="dk1"/>
              </a:buClr>
              <a:buSzPts val="2800"/>
              <a:buChar char="•"/>
              <a:defRPr sz="2100"/>
            </a:lvl1pPr>
            <a:lvl2pPr marL="685800" lvl="1" indent="-285750" algn="l">
              <a:lnSpc>
                <a:spcPct val="100000"/>
              </a:lnSpc>
              <a:spcBef>
                <a:spcPts val="360"/>
              </a:spcBef>
              <a:spcAft>
                <a:spcPts val="0"/>
              </a:spcAft>
              <a:buClr>
                <a:schemeClr val="dk1"/>
              </a:buClr>
              <a:buSzPts val="2400"/>
              <a:buChar char="–"/>
              <a:defRPr sz="1800"/>
            </a:lvl2pPr>
            <a:lvl3pPr marL="1028700" lvl="2" indent="-266700" algn="l">
              <a:lnSpc>
                <a:spcPct val="100000"/>
              </a:lnSpc>
              <a:spcBef>
                <a:spcPts val="300"/>
              </a:spcBef>
              <a:spcAft>
                <a:spcPts val="0"/>
              </a:spcAft>
              <a:buClr>
                <a:schemeClr val="dk1"/>
              </a:buClr>
              <a:buSzPts val="2000"/>
              <a:buChar char="•"/>
              <a:defRPr sz="1500"/>
            </a:lvl3pPr>
            <a:lvl4pPr marL="1371600" lvl="3" indent="-257175" algn="l">
              <a:lnSpc>
                <a:spcPct val="100000"/>
              </a:lnSpc>
              <a:spcBef>
                <a:spcPts val="270"/>
              </a:spcBef>
              <a:spcAft>
                <a:spcPts val="0"/>
              </a:spcAft>
              <a:buClr>
                <a:schemeClr val="dk1"/>
              </a:buClr>
              <a:buSzPts val="1800"/>
              <a:buChar char="–"/>
              <a:defRPr sz="1350"/>
            </a:lvl4pPr>
            <a:lvl5pPr marL="1714500" lvl="4" indent="-257175" algn="l">
              <a:lnSpc>
                <a:spcPct val="100000"/>
              </a:lnSpc>
              <a:spcBef>
                <a:spcPts val="270"/>
              </a:spcBef>
              <a:spcAft>
                <a:spcPts val="0"/>
              </a:spcAft>
              <a:buClr>
                <a:schemeClr val="dk1"/>
              </a:buClr>
              <a:buSzPts val="1800"/>
              <a:buChar char="»"/>
              <a:defRPr sz="1350"/>
            </a:lvl5pPr>
            <a:lvl6pPr marL="2057400" lvl="5" indent="-257175" algn="l">
              <a:lnSpc>
                <a:spcPct val="100000"/>
              </a:lnSpc>
              <a:spcBef>
                <a:spcPts val="270"/>
              </a:spcBef>
              <a:spcAft>
                <a:spcPts val="0"/>
              </a:spcAft>
              <a:buClr>
                <a:schemeClr val="dk1"/>
              </a:buClr>
              <a:buSzPts val="1800"/>
              <a:buChar char="•"/>
              <a:defRPr sz="1350"/>
            </a:lvl6pPr>
            <a:lvl7pPr marL="2400300" lvl="6" indent="-257175" algn="l">
              <a:lnSpc>
                <a:spcPct val="100000"/>
              </a:lnSpc>
              <a:spcBef>
                <a:spcPts val="270"/>
              </a:spcBef>
              <a:spcAft>
                <a:spcPts val="0"/>
              </a:spcAft>
              <a:buClr>
                <a:schemeClr val="dk1"/>
              </a:buClr>
              <a:buSzPts val="1800"/>
              <a:buChar char="•"/>
              <a:defRPr sz="1350"/>
            </a:lvl7pPr>
            <a:lvl8pPr marL="2743200" lvl="7" indent="-257175" algn="l">
              <a:lnSpc>
                <a:spcPct val="100000"/>
              </a:lnSpc>
              <a:spcBef>
                <a:spcPts val="270"/>
              </a:spcBef>
              <a:spcAft>
                <a:spcPts val="0"/>
              </a:spcAft>
              <a:buClr>
                <a:schemeClr val="dk1"/>
              </a:buClr>
              <a:buSzPts val="1800"/>
              <a:buChar char="•"/>
              <a:defRPr sz="1350"/>
            </a:lvl8pPr>
            <a:lvl9pPr marL="3086100" lvl="8" indent="-257175" algn="l">
              <a:lnSpc>
                <a:spcPct val="100000"/>
              </a:lnSpc>
              <a:spcBef>
                <a:spcPts val="270"/>
              </a:spcBef>
              <a:spcAft>
                <a:spcPts val="0"/>
              </a:spcAft>
              <a:buClr>
                <a:schemeClr val="dk1"/>
              </a:buClr>
              <a:buSzPts val="1800"/>
              <a:buChar char="•"/>
              <a:defRPr sz="1350"/>
            </a:lvl9pPr>
          </a:lstStyle>
          <a:p>
            <a:endParaRPr/>
          </a:p>
        </p:txBody>
      </p:sp>
      <p:sp>
        <p:nvSpPr>
          <p:cNvPr id="190" name="Google Shape;190;p30"/>
          <p:cNvSpPr txBox="1">
            <a:spLocks noGrp="1"/>
          </p:cNvSpPr>
          <p:nvPr>
            <p:ph type="body" idx="2"/>
          </p:nvPr>
        </p:nvSpPr>
        <p:spPr>
          <a:xfrm>
            <a:off x="4648200" y="1600202"/>
            <a:ext cx="4038600" cy="4525963"/>
          </a:xfrm>
          <a:prstGeom prst="rect">
            <a:avLst/>
          </a:prstGeom>
          <a:noFill/>
          <a:ln>
            <a:noFill/>
          </a:ln>
        </p:spPr>
        <p:txBody>
          <a:bodyPr spcFirstLastPara="1" wrap="square" lIns="91425" tIns="45700" rIns="91425" bIns="45700" anchor="t" anchorCtr="0">
            <a:normAutofit/>
          </a:bodyPr>
          <a:lstStyle>
            <a:lvl1pPr marL="342900" lvl="0" indent="-304800" algn="l">
              <a:lnSpc>
                <a:spcPct val="100000"/>
              </a:lnSpc>
              <a:spcBef>
                <a:spcPts val="420"/>
              </a:spcBef>
              <a:spcAft>
                <a:spcPts val="0"/>
              </a:spcAft>
              <a:buClr>
                <a:schemeClr val="dk1"/>
              </a:buClr>
              <a:buSzPts val="2800"/>
              <a:buChar char="•"/>
              <a:defRPr sz="2100"/>
            </a:lvl1pPr>
            <a:lvl2pPr marL="685800" lvl="1" indent="-285750" algn="l">
              <a:lnSpc>
                <a:spcPct val="100000"/>
              </a:lnSpc>
              <a:spcBef>
                <a:spcPts val="360"/>
              </a:spcBef>
              <a:spcAft>
                <a:spcPts val="0"/>
              </a:spcAft>
              <a:buClr>
                <a:schemeClr val="dk1"/>
              </a:buClr>
              <a:buSzPts val="2400"/>
              <a:buChar char="–"/>
              <a:defRPr sz="1800"/>
            </a:lvl2pPr>
            <a:lvl3pPr marL="1028700" lvl="2" indent="-266700" algn="l">
              <a:lnSpc>
                <a:spcPct val="100000"/>
              </a:lnSpc>
              <a:spcBef>
                <a:spcPts val="300"/>
              </a:spcBef>
              <a:spcAft>
                <a:spcPts val="0"/>
              </a:spcAft>
              <a:buClr>
                <a:schemeClr val="dk1"/>
              </a:buClr>
              <a:buSzPts val="2000"/>
              <a:buChar char="•"/>
              <a:defRPr sz="1500"/>
            </a:lvl3pPr>
            <a:lvl4pPr marL="1371600" lvl="3" indent="-257175" algn="l">
              <a:lnSpc>
                <a:spcPct val="100000"/>
              </a:lnSpc>
              <a:spcBef>
                <a:spcPts val="270"/>
              </a:spcBef>
              <a:spcAft>
                <a:spcPts val="0"/>
              </a:spcAft>
              <a:buClr>
                <a:schemeClr val="dk1"/>
              </a:buClr>
              <a:buSzPts val="1800"/>
              <a:buChar char="–"/>
              <a:defRPr sz="1350"/>
            </a:lvl4pPr>
            <a:lvl5pPr marL="1714500" lvl="4" indent="-257175" algn="l">
              <a:lnSpc>
                <a:spcPct val="100000"/>
              </a:lnSpc>
              <a:spcBef>
                <a:spcPts val="270"/>
              </a:spcBef>
              <a:spcAft>
                <a:spcPts val="0"/>
              </a:spcAft>
              <a:buClr>
                <a:schemeClr val="dk1"/>
              </a:buClr>
              <a:buSzPts val="1800"/>
              <a:buChar char="»"/>
              <a:defRPr sz="1350"/>
            </a:lvl5pPr>
            <a:lvl6pPr marL="2057400" lvl="5" indent="-257175" algn="l">
              <a:lnSpc>
                <a:spcPct val="100000"/>
              </a:lnSpc>
              <a:spcBef>
                <a:spcPts val="270"/>
              </a:spcBef>
              <a:spcAft>
                <a:spcPts val="0"/>
              </a:spcAft>
              <a:buClr>
                <a:schemeClr val="dk1"/>
              </a:buClr>
              <a:buSzPts val="1800"/>
              <a:buChar char="•"/>
              <a:defRPr sz="1350"/>
            </a:lvl6pPr>
            <a:lvl7pPr marL="2400300" lvl="6" indent="-257175" algn="l">
              <a:lnSpc>
                <a:spcPct val="100000"/>
              </a:lnSpc>
              <a:spcBef>
                <a:spcPts val="270"/>
              </a:spcBef>
              <a:spcAft>
                <a:spcPts val="0"/>
              </a:spcAft>
              <a:buClr>
                <a:schemeClr val="dk1"/>
              </a:buClr>
              <a:buSzPts val="1800"/>
              <a:buChar char="•"/>
              <a:defRPr sz="1350"/>
            </a:lvl7pPr>
            <a:lvl8pPr marL="2743200" lvl="7" indent="-257175" algn="l">
              <a:lnSpc>
                <a:spcPct val="100000"/>
              </a:lnSpc>
              <a:spcBef>
                <a:spcPts val="270"/>
              </a:spcBef>
              <a:spcAft>
                <a:spcPts val="0"/>
              </a:spcAft>
              <a:buClr>
                <a:schemeClr val="dk1"/>
              </a:buClr>
              <a:buSzPts val="1800"/>
              <a:buChar char="•"/>
              <a:defRPr sz="1350"/>
            </a:lvl8pPr>
            <a:lvl9pPr marL="3086100" lvl="8" indent="-257175" algn="l">
              <a:lnSpc>
                <a:spcPct val="100000"/>
              </a:lnSpc>
              <a:spcBef>
                <a:spcPts val="270"/>
              </a:spcBef>
              <a:spcAft>
                <a:spcPts val="0"/>
              </a:spcAft>
              <a:buClr>
                <a:schemeClr val="dk1"/>
              </a:buClr>
              <a:buSzPts val="1800"/>
              <a:buChar char="•"/>
              <a:defRPr sz="1350"/>
            </a:lvl9pPr>
          </a:lstStyle>
          <a:p>
            <a:endParaRPr/>
          </a:p>
        </p:txBody>
      </p:sp>
      <p:sp>
        <p:nvSpPr>
          <p:cNvPr id="191" name="Google Shape;191;p30"/>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2" name="Google Shape;192;p30"/>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3" name="Google Shape;193;p30"/>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94"/>
        <p:cNvGrpSpPr/>
        <p:nvPr/>
      </p:nvGrpSpPr>
      <p:grpSpPr>
        <a:xfrm>
          <a:off x="0" y="0"/>
          <a:ext cx="0" cy="0"/>
          <a:chOff x="0" y="0"/>
          <a:chExt cx="0" cy="0"/>
        </a:xfrm>
      </p:grpSpPr>
      <p:sp>
        <p:nvSpPr>
          <p:cNvPr id="195" name="Google Shape;195;p3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6" name="Google Shape;196;p31"/>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342900" lvl="0" indent="-171450" algn="l">
              <a:lnSpc>
                <a:spcPct val="100000"/>
              </a:lnSpc>
              <a:spcBef>
                <a:spcPts val="360"/>
              </a:spcBef>
              <a:spcAft>
                <a:spcPts val="0"/>
              </a:spcAft>
              <a:buClr>
                <a:schemeClr val="dk1"/>
              </a:buClr>
              <a:buSzPts val="2400"/>
              <a:buNone/>
              <a:defRPr sz="1800" b="1"/>
            </a:lvl1pPr>
            <a:lvl2pPr marL="685800" lvl="1" indent="-171450" algn="l">
              <a:lnSpc>
                <a:spcPct val="100000"/>
              </a:lnSpc>
              <a:spcBef>
                <a:spcPts val="300"/>
              </a:spcBef>
              <a:spcAft>
                <a:spcPts val="0"/>
              </a:spcAft>
              <a:buClr>
                <a:schemeClr val="dk1"/>
              </a:buClr>
              <a:buSzPts val="2000"/>
              <a:buNone/>
              <a:defRPr sz="1500" b="1"/>
            </a:lvl2pPr>
            <a:lvl3pPr marL="1028700" lvl="2" indent="-171450" algn="l">
              <a:lnSpc>
                <a:spcPct val="100000"/>
              </a:lnSpc>
              <a:spcBef>
                <a:spcPts val="270"/>
              </a:spcBef>
              <a:spcAft>
                <a:spcPts val="0"/>
              </a:spcAft>
              <a:buClr>
                <a:schemeClr val="dk1"/>
              </a:buClr>
              <a:buSzPts val="1800"/>
              <a:buNone/>
              <a:defRPr sz="1350" b="1"/>
            </a:lvl3pPr>
            <a:lvl4pPr marL="1371600" lvl="3" indent="-171450" algn="l">
              <a:lnSpc>
                <a:spcPct val="100000"/>
              </a:lnSpc>
              <a:spcBef>
                <a:spcPts val="240"/>
              </a:spcBef>
              <a:spcAft>
                <a:spcPts val="0"/>
              </a:spcAft>
              <a:buClr>
                <a:schemeClr val="dk1"/>
              </a:buClr>
              <a:buSzPts val="1600"/>
              <a:buNone/>
              <a:defRPr sz="1200" b="1"/>
            </a:lvl4pPr>
            <a:lvl5pPr marL="1714500" lvl="4" indent="-171450" algn="l">
              <a:lnSpc>
                <a:spcPct val="100000"/>
              </a:lnSpc>
              <a:spcBef>
                <a:spcPts val="240"/>
              </a:spcBef>
              <a:spcAft>
                <a:spcPts val="0"/>
              </a:spcAft>
              <a:buClr>
                <a:schemeClr val="dk1"/>
              </a:buClr>
              <a:buSzPts val="1600"/>
              <a:buNone/>
              <a:defRPr sz="1200" b="1"/>
            </a:lvl5pPr>
            <a:lvl6pPr marL="2057400" lvl="5" indent="-171450" algn="l">
              <a:lnSpc>
                <a:spcPct val="100000"/>
              </a:lnSpc>
              <a:spcBef>
                <a:spcPts val="240"/>
              </a:spcBef>
              <a:spcAft>
                <a:spcPts val="0"/>
              </a:spcAft>
              <a:buClr>
                <a:schemeClr val="dk1"/>
              </a:buClr>
              <a:buSzPts val="1600"/>
              <a:buNone/>
              <a:defRPr sz="1200" b="1"/>
            </a:lvl6pPr>
            <a:lvl7pPr marL="2400300" lvl="6" indent="-171450" algn="l">
              <a:lnSpc>
                <a:spcPct val="100000"/>
              </a:lnSpc>
              <a:spcBef>
                <a:spcPts val="240"/>
              </a:spcBef>
              <a:spcAft>
                <a:spcPts val="0"/>
              </a:spcAft>
              <a:buClr>
                <a:schemeClr val="dk1"/>
              </a:buClr>
              <a:buSzPts val="1600"/>
              <a:buNone/>
              <a:defRPr sz="1200" b="1"/>
            </a:lvl7pPr>
            <a:lvl8pPr marL="2743200" lvl="7" indent="-171450" algn="l">
              <a:lnSpc>
                <a:spcPct val="100000"/>
              </a:lnSpc>
              <a:spcBef>
                <a:spcPts val="240"/>
              </a:spcBef>
              <a:spcAft>
                <a:spcPts val="0"/>
              </a:spcAft>
              <a:buClr>
                <a:schemeClr val="dk1"/>
              </a:buClr>
              <a:buSzPts val="1600"/>
              <a:buNone/>
              <a:defRPr sz="1200" b="1"/>
            </a:lvl8pPr>
            <a:lvl9pPr marL="3086100" lvl="8" indent="-171450" algn="l">
              <a:lnSpc>
                <a:spcPct val="100000"/>
              </a:lnSpc>
              <a:spcBef>
                <a:spcPts val="240"/>
              </a:spcBef>
              <a:spcAft>
                <a:spcPts val="0"/>
              </a:spcAft>
              <a:buClr>
                <a:schemeClr val="dk1"/>
              </a:buClr>
              <a:buSzPts val="1600"/>
              <a:buNone/>
              <a:defRPr sz="1200" b="1"/>
            </a:lvl9pPr>
          </a:lstStyle>
          <a:p>
            <a:endParaRPr/>
          </a:p>
        </p:txBody>
      </p:sp>
      <p:sp>
        <p:nvSpPr>
          <p:cNvPr id="197" name="Google Shape;197;p31"/>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342900" lvl="0" indent="-285750" algn="l">
              <a:lnSpc>
                <a:spcPct val="100000"/>
              </a:lnSpc>
              <a:spcBef>
                <a:spcPts val="360"/>
              </a:spcBef>
              <a:spcAft>
                <a:spcPts val="0"/>
              </a:spcAft>
              <a:buClr>
                <a:schemeClr val="dk1"/>
              </a:buClr>
              <a:buSzPts val="2400"/>
              <a:buChar char="•"/>
              <a:defRPr sz="1800"/>
            </a:lvl1pPr>
            <a:lvl2pPr marL="685800" lvl="1" indent="-266700" algn="l">
              <a:lnSpc>
                <a:spcPct val="100000"/>
              </a:lnSpc>
              <a:spcBef>
                <a:spcPts val="300"/>
              </a:spcBef>
              <a:spcAft>
                <a:spcPts val="0"/>
              </a:spcAft>
              <a:buClr>
                <a:schemeClr val="dk1"/>
              </a:buClr>
              <a:buSzPts val="2000"/>
              <a:buChar char="–"/>
              <a:defRPr sz="1500"/>
            </a:lvl2pPr>
            <a:lvl3pPr marL="1028700" lvl="2" indent="-257175" algn="l">
              <a:lnSpc>
                <a:spcPct val="100000"/>
              </a:lnSpc>
              <a:spcBef>
                <a:spcPts val="270"/>
              </a:spcBef>
              <a:spcAft>
                <a:spcPts val="0"/>
              </a:spcAft>
              <a:buClr>
                <a:schemeClr val="dk1"/>
              </a:buClr>
              <a:buSzPts val="1800"/>
              <a:buChar char="•"/>
              <a:defRPr sz="1350"/>
            </a:lvl3pPr>
            <a:lvl4pPr marL="1371600" lvl="3" indent="-247650" algn="l">
              <a:lnSpc>
                <a:spcPct val="100000"/>
              </a:lnSpc>
              <a:spcBef>
                <a:spcPts val="240"/>
              </a:spcBef>
              <a:spcAft>
                <a:spcPts val="0"/>
              </a:spcAft>
              <a:buClr>
                <a:schemeClr val="dk1"/>
              </a:buClr>
              <a:buSzPts val="1600"/>
              <a:buChar char="–"/>
              <a:defRPr sz="1200"/>
            </a:lvl4pPr>
            <a:lvl5pPr marL="1714500" lvl="4" indent="-247650" algn="l">
              <a:lnSpc>
                <a:spcPct val="100000"/>
              </a:lnSpc>
              <a:spcBef>
                <a:spcPts val="240"/>
              </a:spcBef>
              <a:spcAft>
                <a:spcPts val="0"/>
              </a:spcAft>
              <a:buClr>
                <a:schemeClr val="dk1"/>
              </a:buClr>
              <a:buSzPts val="1600"/>
              <a:buChar char="»"/>
              <a:defRPr sz="1200"/>
            </a:lvl5pPr>
            <a:lvl6pPr marL="2057400" lvl="5" indent="-247650" algn="l">
              <a:lnSpc>
                <a:spcPct val="100000"/>
              </a:lnSpc>
              <a:spcBef>
                <a:spcPts val="240"/>
              </a:spcBef>
              <a:spcAft>
                <a:spcPts val="0"/>
              </a:spcAft>
              <a:buClr>
                <a:schemeClr val="dk1"/>
              </a:buClr>
              <a:buSzPts val="1600"/>
              <a:buChar char="•"/>
              <a:defRPr sz="1200"/>
            </a:lvl6pPr>
            <a:lvl7pPr marL="2400300" lvl="6" indent="-247650" algn="l">
              <a:lnSpc>
                <a:spcPct val="100000"/>
              </a:lnSpc>
              <a:spcBef>
                <a:spcPts val="240"/>
              </a:spcBef>
              <a:spcAft>
                <a:spcPts val="0"/>
              </a:spcAft>
              <a:buClr>
                <a:schemeClr val="dk1"/>
              </a:buClr>
              <a:buSzPts val="1600"/>
              <a:buChar char="•"/>
              <a:defRPr sz="1200"/>
            </a:lvl7pPr>
            <a:lvl8pPr marL="2743200" lvl="7" indent="-247650" algn="l">
              <a:lnSpc>
                <a:spcPct val="100000"/>
              </a:lnSpc>
              <a:spcBef>
                <a:spcPts val="240"/>
              </a:spcBef>
              <a:spcAft>
                <a:spcPts val="0"/>
              </a:spcAft>
              <a:buClr>
                <a:schemeClr val="dk1"/>
              </a:buClr>
              <a:buSzPts val="1600"/>
              <a:buChar char="•"/>
              <a:defRPr sz="1200"/>
            </a:lvl8pPr>
            <a:lvl9pPr marL="3086100" lvl="8" indent="-247650" algn="l">
              <a:lnSpc>
                <a:spcPct val="100000"/>
              </a:lnSpc>
              <a:spcBef>
                <a:spcPts val="240"/>
              </a:spcBef>
              <a:spcAft>
                <a:spcPts val="0"/>
              </a:spcAft>
              <a:buClr>
                <a:schemeClr val="dk1"/>
              </a:buClr>
              <a:buSzPts val="1600"/>
              <a:buChar char="•"/>
              <a:defRPr sz="1200"/>
            </a:lvl9pPr>
          </a:lstStyle>
          <a:p>
            <a:endParaRPr/>
          </a:p>
        </p:txBody>
      </p:sp>
      <p:sp>
        <p:nvSpPr>
          <p:cNvPr id="198" name="Google Shape;198;p31"/>
          <p:cNvSpPr txBox="1">
            <a:spLocks noGrp="1"/>
          </p:cNvSpPr>
          <p:nvPr>
            <p:ph type="body" idx="3"/>
          </p:nvPr>
        </p:nvSpPr>
        <p:spPr>
          <a:xfrm>
            <a:off x="4645026" y="1535113"/>
            <a:ext cx="4041775" cy="639762"/>
          </a:xfrm>
          <a:prstGeom prst="rect">
            <a:avLst/>
          </a:prstGeom>
          <a:noFill/>
          <a:ln>
            <a:noFill/>
          </a:ln>
        </p:spPr>
        <p:txBody>
          <a:bodyPr spcFirstLastPara="1" wrap="square" lIns="91425" tIns="45700" rIns="91425" bIns="45700" anchor="b" anchorCtr="0">
            <a:normAutofit/>
          </a:bodyPr>
          <a:lstStyle>
            <a:lvl1pPr marL="342900" lvl="0" indent="-171450" algn="l">
              <a:lnSpc>
                <a:spcPct val="100000"/>
              </a:lnSpc>
              <a:spcBef>
                <a:spcPts val="360"/>
              </a:spcBef>
              <a:spcAft>
                <a:spcPts val="0"/>
              </a:spcAft>
              <a:buClr>
                <a:schemeClr val="dk1"/>
              </a:buClr>
              <a:buSzPts val="2400"/>
              <a:buNone/>
              <a:defRPr sz="1800" b="1"/>
            </a:lvl1pPr>
            <a:lvl2pPr marL="685800" lvl="1" indent="-171450" algn="l">
              <a:lnSpc>
                <a:spcPct val="100000"/>
              </a:lnSpc>
              <a:spcBef>
                <a:spcPts val="300"/>
              </a:spcBef>
              <a:spcAft>
                <a:spcPts val="0"/>
              </a:spcAft>
              <a:buClr>
                <a:schemeClr val="dk1"/>
              </a:buClr>
              <a:buSzPts val="2000"/>
              <a:buNone/>
              <a:defRPr sz="1500" b="1"/>
            </a:lvl2pPr>
            <a:lvl3pPr marL="1028700" lvl="2" indent="-171450" algn="l">
              <a:lnSpc>
                <a:spcPct val="100000"/>
              </a:lnSpc>
              <a:spcBef>
                <a:spcPts val="270"/>
              </a:spcBef>
              <a:spcAft>
                <a:spcPts val="0"/>
              </a:spcAft>
              <a:buClr>
                <a:schemeClr val="dk1"/>
              </a:buClr>
              <a:buSzPts val="1800"/>
              <a:buNone/>
              <a:defRPr sz="1350" b="1"/>
            </a:lvl3pPr>
            <a:lvl4pPr marL="1371600" lvl="3" indent="-171450" algn="l">
              <a:lnSpc>
                <a:spcPct val="100000"/>
              </a:lnSpc>
              <a:spcBef>
                <a:spcPts val="240"/>
              </a:spcBef>
              <a:spcAft>
                <a:spcPts val="0"/>
              </a:spcAft>
              <a:buClr>
                <a:schemeClr val="dk1"/>
              </a:buClr>
              <a:buSzPts val="1600"/>
              <a:buNone/>
              <a:defRPr sz="1200" b="1"/>
            </a:lvl4pPr>
            <a:lvl5pPr marL="1714500" lvl="4" indent="-171450" algn="l">
              <a:lnSpc>
                <a:spcPct val="100000"/>
              </a:lnSpc>
              <a:spcBef>
                <a:spcPts val="240"/>
              </a:spcBef>
              <a:spcAft>
                <a:spcPts val="0"/>
              </a:spcAft>
              <a:buClr>
                <a:schemeClr val="dk1"/>
              </a:buClr>
              <a:buSzPts val="1600"/>
              <a:buNone/>
              <a:defRPr sz="1200" b="1"/>
            </a:lvl5pPr>
            <a:lvl6pPr marL="2057400" lvl="5" indent="-171450" algn="l">
              <a:lnSpc>
                <a:spcPct val="100000"/>
              </a:lnSpc>
              <a:spcBef>
                <a:spcPts val="240"/>
              </a:spcBef>
              <a:spcAft>
                <a:spcPts val="0"/>
              </a:spcAft>
              <a:buClr>
                <a:schemeClr val="dk1"/>
              </a:buClr>
              <a:buSzPts val="1600"/>
              <a:buNone/>
              <a:defRPr sz="1200" b="1"/>
            </a:lvl6pPr>
            <a:lvl7pPr marL="2400300" lvl="6" indent="-171450" algn="l">
              <a:lnSpc>
                <a:spcPct val="100000"/>
              </a:lnSpc>
              <a:spcBef>
                <a:spcPts val="240"/>
              </a:spcBef>
              <a:spcAft>
                <a:spcPts val="0"/>
              </a:spcAft>
              <a:buClr>
                <a:schemeClr val="dk1"/>
              </a:buClr>
              <a:buSzPts val="1600"/>
              <a:buNone/>
              <a:defRPr sz="1200" b="1"/>
            </a:lvl7pPr>
            <a:lvl8pPr marL="2743200" lvl="7" indent="-171450" algn="l">
              <a:lnSpc>
                <a:spcPct val="100000"/>
              </a:lnSpc>
              <a:spcBef>
                <a:spcPts val="240"/>
              </a:spcBef>
              <a:spcAft>
                <a:spcPts val="0"/>
              </a:spcAft>
              <a:buClr>
                <a:schemeClr val="dk1"/>
              </a:buClr>
              <a:buSzPts val="1600"/>
              <a:buNone/>
              <a:defRPr sz="1200" b="1"/>
            </a:lvl8pPr>
            <a:lvl9pPr marL="3086100" lvl="8" indent="-171450" algn="l">
              <a:lnSpc>
                <a:spcPct val="100000"/>
              </a:lnSpc>
              <a:spcBef>
                <a:spcPts val="240"/>
              </a:spcBef>
              <a:spcAft>
                <a:spcPts val="0"/>
              </a:spcAft>
              <a:buClr>
                <a:schemeClr val="dk1"/>
              </a:buClr>
              <a:buSzPts val="1600"/>
              <a:buNone/>
              <a:defRPr sz="1200" b="1"/>
            </a:lvl9pPr>
          </a:lstStyle>
          <a:p>
            <a:endParaRPr/>
          </a:p>
        </p:txBody>
      </p:sp>
      <p:sp>
        <p:nvSpPr>
          <p:cNvPr id="199" name="Google Shape;199;p31"/>
          <p:cNvSpPr txBox="1">
            <a:spLocks noGrp="1"/>
          </p:cNvSpPr>
          <p:nvPr>
            <p:ph type="body" idx="4"/>
          </p:nvPr>
        </p:nvSpPr>
        <p:spPr>
          <a:xfrm>
            <a:off x="4645026" y="2174875"/>
            <a:ext cx="4041775" cy="3951288"/>
          </a:xfrm>
          <a:prstGeom prst="rect">
            <a:avLst/>
          </a:prstGeom>
          <a:noFill/>
          <a:ln>
            <a:noFill/>
          </a:ln>
        </p:spPr>
        <p:txBody>
          <a:bodyPr spcFirstLastPara="1" wrap="square" lIns="91425" tIns="45700" rIns="91425" bIns="45700" anchor="t" anchorCtr="0">
            <a:normAutofit/>
          </a:bodyPr>
          <a:lstStyle>
            <a:lvl1pPr marL="342900" lvl="0" indent="-285750" algn="l">
              <a:lnSpc>
                <a:spcPct val="100000"/>
              </a:lnSpc>
              <a:spcBef>
                <a:spcPts val="360"/>
              </a:spcBef>
              <a:spcAft>
                <a:spcPts val="0"/>
              </a:spcAft>
              <a:buClr>
                <a:schemeClr val="dk1"/>
              </a:buClr>
              <a:buSzPts val="2400"/>
              <a:buChar char="•"/>
              <a:defRPr sz="1800"/>
            </a:lvl1pPr>
            <a:lvl2pPr marL="685800" lvl="1" indent="-266700" algn="l">
              <a:lnSpc>
                <a:spcPct val="100000"/>
              </a:lnSpc>
              <a:spcBef>
                <a:spcPts val="300"/>
              </a:spcBef>
              <a:spcAft>
                <a:spcPts val="0"/>
              </a:spcAft>
              <a:buClr>
                <a:schemeClr val="dk1"/>
              </a:buClr>
              <a:buSzPts val="2000"/>
              <a:buChar char="–"/>
              <a:defRPr sz="1500"/>
            </a:lvl2pPr>
            <a:lvl3pPr marL="1028700" lvl="2" indent="-257175" algn="l">
              <a:lnSpc>
                <a:spcPct val="100000"/>
              </a:lnSpc>
              <a:spcBef>
                <a:spcPts val="270"/>
              </a:spcBef>
              <a:spcAft>
                <a:spcPts val="0"/>
              </a:spcAft>
              <a:buClr>
                <a:schemeClr val="dk1"/>
              </a:buClr>
              <a:buSzPts val="1800"/>
              <a:buChar char="•"/>
              <a:defRPr sz="1350"/>
            </a:lvl3pPr>
            <a:lvl4pPr marL="1371600" lvl="3" indent="-247650" algn="l">
              <a:lnSpc>
                <a:spcPct val="100000"/>
              </a:lnSpc>
              <a:spcBef>
                <a:spcPts val="240"/>
              </a:spcBef>
              <a:spcAft>
                <a:spcPts val="0"/>
              </a:spcAft>
              <a:buClr>
                <a:schemeClr val="dk1"/>
              </a:buClr>
              <a:buSzPts val="1600"/>
              <a:buChar char="–"/>
              <a:defRPr sz="1200"/>
            </a:lvl4pPr>
            <a:lvl5pPr marL="1714500" lvl="4" indent="-247650" algn="l">
              <a:lnSpc>
                <a:spcPct val="100000"/>
              </a:lnSpc>
              <a:spcBef>
                <a:spcPts val="240"/>
              </a:spcBef>
              <a:spcAft>
                <a:spcPts val="0"/>
              </a:spcAft>
              <a:buClr>
                <a:schemeClr val="dk1"/>
              </a:buClr>
              <a:buSzPts val="1600"/>
              <a:buChar char="»"/>
              <a:defRPr sz="1200"/>
            </a:lvl5pPr>
            <a:lvl6pPr marL="2057400" lvl="5" indent="-247650" algn="l">
              <a:lnSpc>
                <a:spcPct val="100000"/>
              </a:lnSpc>
              <a:spcBef>
                <a:spcPts val="240"/>
              </a:spcBef>
              <a:spcAft>
                <a:spcPts val="0"/>
              </a:spcAft>
              <a:buClr>
                <a:schemeClr val="dk1"/>
              </a:buClr>
              <a:buSzPts val="1600"/>
              <a:buChar char="•"/>
              <a:defRPr sz="1200"/>
            </a:lvl6pPr>
            <a:lvl7pPr marL="2400300" lvl="6" indent="-247650" algn="l">
              <a:lnSpc>
                <a:spcPct val="100000"/>
              </a:lnSpc>
              <a:spcBef>
                <a:spcPts val="240"/>
              </a:spcBef>
              <a:spcAft>
                <a:spcPts val="0"/>
              </a:spcAft>
              <a:buClr>
                <a:schemeClr val="dk1"/>
              </a:buClr>
              <a:buSzPts val="1600"/>
              <a:buChar char="•"/>
              <a:defRPr sz="1200"/>
            </a:lvl7pPr>
            <a:lvl8pPr marL="2743200" lvl="7" indent="-247650" algn="l">
              <a:lnSpc>
                <a:spcPct val="100000"/>
              </a:lnSpc>
              <a:spcBef>
                <a:spcPts val="240"/>
              </a:spcBef>
              <a:spcAft>
                <a:spcPts val="0"/>
              </a:spcAft>
              <a:buClr>
                <a:schemeClr val="dk1"/>
              </a:buClr>
              <a:buSzPts val="1600"/>
              <a:buChar char="•"/>
              <a:defRPr sz="1200"/>
            </a:lvl8pPr>
            <a:lvl9pPr marL="3086100" lvl="8" indent="-247650" algn="l">
              <a:lnSpc>
                <a:spcPct val="100000"/>
              </a:lnSpc>
              <a:spcBef>
                <a:spcPts val="240"/>
              </a:spcBef>
              <a:spcAft>
                <a:spcPts val="0"/>
              </a:spcAft>
              <a:buClr>
                <a:schemeClr val="dk1"/>
              </a:buClr>
              <a:buSzPts val="1600"/>
              <a:buChar char="•"/>
              <a:defRPr sz="1200"/>
            </a:lvl9pPr>
          </a:lstStyle>
          <a:p>
            <a:endParaRPr/>
          </a:p>
        </p:txBody>
      </p:sp>
      <p:sp>
        <p:nvSpPr>
          <p:cNvPr id="200" name="Google Shape;200;p31"/>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1" name="Google Shape;201;p31"/>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2" name="Google Shape;202;p31"/>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3"/>
        <p:cNvGrpSpPr/>
        <p:nvPr/>
      </p:nvGrpSpPr>
      <p:grpSpPr>
        <a:xfrm>
          <a:off x="0" y="0"/>
          <a:ext cx="0" cy="0"/>
          <a:chOff x="0" y="0"/>
          <a:chExt cx="0" cy="0"/>
        </a:xfrm>
      </p:grpSpPr>
      <p:sp>
        <p:nvSpPr>
          <p:cNvPr id="204" name="Google Shape;204;p3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5" name="Google Shape;205;p32"/>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6" name="Google Shape;206;p32"/>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7" name="Google Shape;207;p32"/>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08"/>
        <p:cNvGrpSpPr/>
        <p:nvPr/>
      </p:nvGrpSpPr>
      <p:grpSpPr>
        <a:xfrm>
          <a:off x="0" y="0"/>
          <a:ext cx="0" cy="0"/>
          <a:chOff x="0" y="0"/>
          <a:chExt cx="0" cy="0"/>
        </a:xfrm>
      </p:grpSpPr>
      <p:sp>
        <p:nvSpPr>
          <p:cNvPr id="209" name="Google Shape;209;p33"/>
          <p:cNvSpPr txBox="1">
            <a:spLocks noGrp="1"/>
          </p:cNvSpPr>
          <p:nvPr>
            <p:ph type="title"/>
          </p:nvPr>
        </p:nvSpPr>
        <p:spPr>
          <a:xfrm>
            <a:off x="457201"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5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0" name="Google Shape;210;p33"/>
          <p:cNvSpPr txBox="1">
            <a:spLocks noGrp="1"/>
          </p:cNvSpPr>
          <p:nvPr>
            <p:ph type="body" idx="1"/>
          </p:nvPr>
        </p:nvSpPr>
        <p:spPr>
          <a:xfrm>
            <a:off x="3575050" y="273052"/>
            <a:ext cx="5111750" cy="5853113"/>
          </a:xfrm>
          <a:prstGeom prst="rect">
            <a:avLst/>
          </a:prstGeom>
          <a:noFill/>
          <a:ln>
            <a:noFill/>
          </a:ln>
        </p:spPr>
        <p:txBody>
          <a:bodyPr spcFirstLastPara="1" wrap="square" lIns="91425" tIns="45700" rIns="91425" bIns="45700" anchor="t" anchorCtr="0">
            <a:normAutofit/>
          </a:bodyPr>
          <a:lstStyle>
            <a:lvl1pPr marL="342900" lvl="0" indent="-323850" algn="l">
              <a:lnSpc>
                <a:spcPct val="100000"/>
              </a:lnSpc>
              <a:spcBef>
                <a:spcPts val="480"/>
              </a:spcBef>
              <a:spcAft>
                <a:spcPts val="0"/>
              </a:spcAft>
              <a:buClr>
                <a:schemeClr val="dk1"/>
              </a:buClr>
              <a:buSzPts val="3200"/>
              <a:buChar char="•"/>
              <a:defRPr sz="2400"/>
            </a:lvl1pPr>
            <a:lvl2pPr marL="685800" lvl="1" indent="-304800" algn="l">
              <a:lnSpc>
                <a:spcPct val="100000"/>
              </a:lnSpc>
              <a:spcBef>
                <a:spcPts val="420"/>
              </a:spcBef>
              <a:spcAft>
                <a:spcPts val="0"/>
              </a:spcAft>
              <a:buClr>
                <a:schemeClr val="dk1"/>
              </a:buClr>
              <a:buSzPts val="2800"/>
              <a:buChar char="–"/>
              <a:defRPr sz="2100"/>
            </a:lvl2pPr>
            <a:lvl3pPr marL="1028700" lvl="2" indent="-285750" algn="l">
              <a:lnSpc>
                <a:spcPct val="100000"/>
              </a:lnSpc>
              <a:spcBef>
                <a:spcPts val="360"/>
              </a:spcBef>
              <a:spcAft>
                <a:spcPts val="0"/>
              </a:spcAft>
              <a:buClr>
                <a:schemeClr val="dk1"/>
              </a:buClr>
              <a:buSzPts val="2400"/>
              <a:buChar char="•"/>
              <a:defRPr sz="1800"/>
            </a:lvl3pPr>
            <a:lvl4pPr marL="1371600" lvl="3" indent="-266700" algn="l">
              <a:lnSpc>
                <a:spcPct val="100000"/>
              </a:lnSpc>
              <a:spcBef>
                <a:spcPts val="300"/>
              </a:spcBef>
              <a:spcAft>
                <a:spcPts val="0"/>
              </a:spcAft>
              <a:buClr>
                <a:schemeClr val="dk1"/>
              </a:buClr>
              <a:buSzPts val="2000"/>
              <a:buChar char="–"/>
              <a:defRPr sz="1500"/>
            </a:lvl4pPr>
            <a:lvl5pPr marL="1714500" lvl="4" indent="-266700" algn="l">
              <a:lnSpc>
                <a:spcPct val="100000"/>
              </a:lnSpc>
              <a:spcBef>
                <a:spcPts val="300"/>
              </a:spcBef>
              <a:spcAft>
                <a:spcPts val="0"/>
              </a:spcAft>
              <a:buClr>
                <a:schemeClr val="dk1"/>
              </a:buClr>
              <a:buSzPts val="2000"/>
              <a:buChar char="»"/>
              <a:defRPr sz="1500"/>
            </a:lvl5pPr>
            <a:lvl6pPr marL="2057400" lvl="5" indent="-266700" algn="l">
              <a:lnSpc>
                <a:spcPct val="100000"/>
              </a:lnSpc>
              <a:spcBef>
                <a:spcPts val="300"/>
              </a:spcBef>
              <a:spcAft>
                <a:spcPts val="0"/>
              </a:spcAft>
              <a:buClr>
                <a:schemeClr val="dk1"/>
              </a:buClr>
              <a:buSzPts val="2000"/>
              <a:buChar char="•"/>
              <a:defRPr sz="1500"/>
            </a:lvl6pPr>
            <a:lvl7pPr marL="2400300" lvl="6" indent="-266700" algn="l">
              <a:lnSpc>
                <a:spcPct val="100000"/>
              </a:lnSpc>
              <a:spcBef>
                <a:spcPts val="300"/>
              </a:spcBef>
              <a:spcAft>
                <a:spcPts val="0"/>
              </a:spcAft>
              <a:buClr>
                <a:schemeClr val="dk1"/>
              </a:buClr>
              <a:buSzPts val="2000"/>
              <a:buChar char="•"/>
              <a:defRPr sz="1500"/>
            </a:lvl7pPr>
            <a:lvl8pPr marL="2743200" lvl="7" indent="-266700" algn="l">
              <a:lnSpc>
                <a:spcPct val="100000"/>
              </a:lnSpc>
              <a:spcBef>
                <a:spcPts val="300"/>
              </a:spcBef>
              <a:spcAft>
                <a:spcPts val="0"/>
              </a:spcAft>
              <a:buClr>
                <a:schemeClr val="dk1"/>
              </a:buClr>
              <a:buSzPts val="2000"/>
              <a:buChar char="•"/>
              <a:defRPr sz="1500"/>
            </a:lvl8pPr>
            <a:lvl9pPr marL="3086100" lvl="8" indent="-266700" algn="l">
              <a:lnSpc>
                <a:spcPct val="100000"/>
              </a:lnSpc>
              <a:spcBef>
                <a:spcPts val="300"/>
              </a:spcBef>
              <a:spcAft>
                <a:spcPts val="0"/>
              </a:spcAft>
              <a:buClr>
                <a:schemeClr val="dk1"/>
              </a:buClr>
              <a:buSzPts val="2000"/>
              <a:buChar char="•"/>
              <a:defRPr sz="1500"/>
            </a:lvl9pPr>
          </a:lstStyle>
          <a:p>
            <a:endParaRPr/>
          </a:p>
        </p:txBody>
      </p:sp>
      <p:sp>
        <p:nvSpPr>
          <p:cNvPr id="211" name="Google Shape;211;p33"/>
          <p:cNvSpPr txBox="1">
            <a:spLocks noGrp="1"/>
          </p:cNvSpPr>
          <p:nvPr>
            <p:ph type="body" idx="2"/>
          </p:nvPr>
        </p:nvSpPr>
        <p:spPr>
          <a:xfrm>
            <a:off x="457201" y="1435102"/>
            <a:ext cx="3008313" cy="4691063"/>
          </a:xfrm>
          <a:prstGeom prst="rect">
            <a:avLst/>
          </a:prstGeom>
          <a:noFill/>
          <a:ln>
            <a:noFill/>
          </a:ln>
        </p:spPr>
        <p:txBody>
          <a:bodyPr spcFirstLastPara="1" wrap="square" lIns="91425" tIns="45700" rIns="91425" bIns="45700" anchor="t" anchorCtr="0">
            <a:normAutofit/>
          </a:bodyPr>
          <a:lstStyle>
            <a:lvl1pPr marL="342900" lvl="0" indent="-171450" algn="l">
              <a:lnSpc>
                <a:spcPct val="100000"/>
              </a:lnSpc>
              <a:spcBef>
                <a:spcPts val="210"/>
              </a:spcBef>
              <a:spcAft>
                <a:spcPts val="0"/>
              </a:spcAft>
              <a:buClr>
                <a:schemeClr val="dk1"/>
              </a:buClr>
              <a:buSzPts val="1400"/>
              <a:buNone/>
              <a:defRPr sz="1050"/>
            </a:lvl1pPr>
            <a:lvl2pPr marL="685800" lvl="1" indent="-171450" algn="l">
              <a:lnSpc>
                <a:spcPct val="100000"/>
              </a:lnSpc>
              <a:spcBef>
                <a:spcPts val="180"/>
              </a:spcBef>
              <a:spcAft>
                <a:spcPts val="0"/>
              </a:spcAft>
              <a:buClr>
                <a:schemeClr val="dk1"/>
              </a:buClr>
              <a:buSzPts val="1200"/>
              <a:buNone/>
              <a:defRPr sz="900"/>
            </a:lvl2pPr>
            <a:lvl3pPr marL="1028700" lvl="2" indent="-171450" algn="l">
              <a:lnSpc>
                <a:spcPct val="100000"/>
              </a:lnSpc>
              <a:spcBef>
                <a:spcPts val="150"/>
              </a:spcBef>
              <a:spcAft>
                <a:spcPts val="0"/>
              </a:spcAft>
              <a:buClr>
                <a:schemeClr val="dk1"/>
              </a:buClr>
              <a:buSzPts val="1000"/>
              <a:buNone/>
              <a:defRPr sz="750"/>
            </a:lvl3pPr>
            <a:lvl4pPr marL="1371600" lvl="3" indent="-171450" algn="l">
              <a:lnSpc>
                <a:spcPct val="100000"/>
              </a:lnSpc>
              <a:spcBef>
                <a:spcPts val="135"/>
              </a:spcBef>
              <a:spcAft>
                <a:spcPts val="0"/>
              </a:spcAft>
              <a:buClr>
                <a:schemeClr val="dk1"/>
              </a:buClr>
              <a:buSzPts val="900"/>
              <a:buNone/>
              <a:defRPr sz="675"/>
            </a:lvl4pPr>
            <a:lvl5pPr marL="1714500" lvl="4" indent="-171450" algn="l">
              <a:lnSpc>
                <a:spcPct val="100000"/>
              </a:lnSpc>
              <a:spcBef>
                <a:spcPts val="135"/>
              </a:spcBef>
              <a:spcAft>
                <a:spcPts val="0"/>
              </a:spcAft>
              <a:buClr>
                <a:schemeClr val="dk1"/>
              </a:buClr>
              <a:buSzPts val="900"/>
              <a:buNone/>
              <a:defRPr sz="675"/>
            </a:lvl5pPr>
            <a:lvl6pPr marL="2057400" lvl="5" indent="-171450" algn="l">
              <a:lnSpc>
                <a:spcPct val="100000"/>
              </a:lnSpc>
              <a:spcBef>
                <a:spcPts val="135"/>
              </a:spcBef>
              <a:spcAft>
                <a:spcPts val="0"/>
              </a:spcAft>
              <a:buClr>
                <a:schemeClr val="dk1"/>
              </a:buClr>
              <a:buSzPts val="900"/>
              <a:buNone/>
              <a:defRPr sz="675"/>
            </a:lvl6pPr>
            <a:lvl7pPr marL="2400300" lvl="6" indent="-171450" algn="l">
              <a:lnSpc>
                <a:spcPct val="100000"/>
              </a:lnSpc>
              <a:spcBef>
                <a:spcPts val="135"/>
              </a:spcBef>
              <a:spcAft>
                <a:spcPts val="0"/>
              </a:spcAft>
              <a:buClr>
                <a:schemeClr val="dk1"/>
              </a:buClr>
              <a:buSzPts val="900"/>
              <a:buNone/>
              <a:defRPr sz="675"/>
            </a:lvl7pPr>
            <a:lvl8pPr marL="2743200" lvl="7" indent="-171450" algn="l">
              <a:lnSpc>
                <a:spcPct val="100000"/>
              </a:lnSpc>
              <a:spcBef>
                <a:spcPts val="135"/>
              </a:spcBef>
              <a:spcAft>
                <a:spcPts val="0"/>
              </a:spcAft>
              <a:buClr>
                <a:schemeClr val="dk1"/>
              </a:buClr>
              <a:buSzPts val="900"/>
              <a:buNone/>
              <a:defRPr sz="675"/>
            </a:lvl8pPr>
            <a:lvl9pPr marL="3086100" lvl="8" indent="-171450" algn="l">
              <a:lnSpc>
                <a:spcPct val="100000"/>
              </a:lnSpc>
              <a:spcBef>
                <a:spcPts val="135"/>
              </a:spcBef>
              <a:spcAft>
                <a:spcPts val="0"/>
              </a:spcAft>
              <a:buClr>
                <a:schemeClr val="dk1"/>
              </a:buClr>
              <a:buSzPts val="900"/>
              <a:buNone/>
              <a:defRPr sz="675"/>
            </a:lvl9pPr>
          </a:lstStyle>
          <a:p>
            <a:endParaRPr/>
          </a:p>
        </p:txBody>
      </p:sp>
      <p:sp>
        <p:nvSpPr>
          <p:cNvPr id="212" name="Google Shape;212;p33"/>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3" name="Google Shape;213;p33"/>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4" name="Google Shape;214;p33"/>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15"/>
        <p:cNvGrpSpPr/>
        <p:nvPr/>
      </p:nvGrpSpPr>
      <p:grpSpPr>
        <a:xfrm>
          <a:off x="0" y="0"/>
          <a:ext cx="0" cy="0"/>
          <a:chOff x="0" y="0"/>
          <a:chExt cx="0" cy="0"/>
        </a:xfrm>
      </p:grpSpPr>
      <p:sp>
        <p:nvSpPr>
          <p:cNvPr id="216" name="Google Shape;216;p34"/>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5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7" name="Google Shape;217;p34"/>
          <p:cNvSpPr>
            <a:spLocks noGrp="1"/>
          </p:cNvSpPr>
          <p:nvPr>
            <p:ph type="pic" idx="2"/>
          </p:nvPr>
        </p:nvSpPr>
        <p:spPr>
          <a:xfrm>
            <a:off x="1792288" y="612775"/>
            <a:ext cx="5486400" cy="4114800"/>
          </a:xfrm>
          <a:prstGeom prst="rect">
            <a:avLst/>
          </a:prstGeom>
          <a:noFill/>
          <a:ln>
            <a:noFill/>
          </a:ln>
        </p:spPr>
      </p:sp>
      <p:sp>
        <p:nvSpPr>
          <p:cNvPr id="218" name="Google Shape;218;p34"/>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342900" lvl="0" indent="-171450" algn="l">
              <a:lnSpc>
                <a:spcPct val="100000"/>
              </a:lnSpc>
              <a:spcBef>
                <a:spcPts val="210"/>
              </a:spcBef>
              <a:spcAft>
                <a:spcPts val="0"/>
              </a:spcAft>
              <a:buClr>
                <a:schemeClr val="dk1"/>
              </a:buClr>
              <a:buSzPts val="1400"/>
              <a:buNone/>
              <a:defRPr sz="1050"/>
            </a:lvl1pPr>
            <a:lvl2pPr marL="685800" lvl="1" indent="-171450" algn="l">
              <a:lnSpc>
                <a:spcPct val="100000"/>
              </a:lnSpc>
              <a:spcBef>
                <a:spcPts val="180"/>
              </a:spcBef>
              <a:spcAft>
                <a:spcPts val="0"/>
              </a:spcAft>
              <a:buClr>
                <a:schemeClr val="dk1"/>
              </a:buClr>
              <a:buSzPts val="1200"/>
              <a:buNone/>
              <a:defRPr sz="900"/>
            </a:lvl2pPr>
            <a:lvl3pPr marL="1028700" lvl="2" indent="-171450" algn="l">
              <a:lnSpc>
                <a:spcPct val="100000"/>
              </a:lnSpc>
              <a:spcBef>
                <a:spcPts val="150"/>
              </a:spcBef>
              <a:spcAft>
                <a:spcPts val="0"/>
              </a:spcAft>
              <a:buClr>
                <a:schemeClr val="dk1"/>
              </a:buClr>
              <a:buSzPts val="1000"/>
              <a:buNone/>
              <a:defRPr sz="750"/>
            </a:lvl3pPr>
            <a:lvl4pPr marL="1371600" lvl="3" indent="-171450" algn="l">
              <a:lnSpc>
                <a:spcPct val="100000"/>
              </a:lnSpc>
              <a:spcBef>
                <a:spcPts val="135"/>
              </a:spcBef>
              <a:spcAft>
                <a:spcPts val="0"/>
              </a:spcAft>
              <a:buClr>
                <a:schemeClr val="dk1"/>
              </a:buClr>
              <a:buSzPts val="900"/>
              <a:buNone/>
              <a:defRPr sz="675"/>
            </a:lvl4pPr>
            <a:lvl5pPr marL="1714500" lvl="4" indent="-171450" algn="l">
              <a:lnSpc>
                <a:spcPct val="100000"/>
              </a:lnSpc>
              <a:spcBef>
                <a:spcPts val="135"/>
              </a:spcBef>
              <a:spcAft>
                <a:spcPts val="0"/>
              </a:spcAft>
              <a:buClr>
                <a:schemeClr val="dk1"/>
              </a:buClr>
              <a:buSzPts val="900"/>
              <a:buNone/>
              <a:defRPr sz="675"/>
            </a:lvl5pPr>
            <a:lvl6pPr marL="2057400" lvl="5" indent="-171450" algn="l">
              <a:lnSpc>
                <a:spcPct val="100000"/>
              </a:lnSpc>
              <a:spcBef>
                <a:spcPts val="135"/>
              </a:spcBef>
              <a:spcAft>
                <a:spcPts val="0"/>
              </a:spcAft>
              <a:buClr>
                <a:schemeClr val="dk1"/>
              </a:buClr>
              <a:buSzPts val="900"/>
              <a:buNone/>
              <a:defRPr sz="675"/>
            </a:lvl6pPr>
            <a:lvl7pPr marL="2400300" lvl="6" indent="-171450" algn="l">
              <a:lnSpc>
                <a:spcPct val="100000"/>
              </a:lnSpc>
              <a:spcBef>
                <a:spcPts val="135"/>
              </a:spcBef>
              <a:spcAft>
                <a:spcPts val="0"/>
              </a:spcAft>
              <a:buClr>
                <a:schemeClr val="dk1"/>
              </a:buClr>
              <a:buSzPts val="900"/>
              <a:buNone/>
              <a:defRPr sz="675"/>
            </a:lvl7pPr>
            <a:lvl8pPr marL="2743200" lvl="7" indent="-171450" algn="l">
              <a:lnSpc>
                <a:spcPct val="100000"/>
              </a:lnSpc>
              <a:spcBef>
                <a:spcPts val="135"/>
              </a:spcBef>
              <a:spcAft>
                <a:spcPts val="0"/>
              </a:spcAft>
              <a:buClr>
                <a:schemeClr val="dk1"/>
              </a:buClr>
              <a:buSzPts val="900"/>
              <a:buNone/>
              <a:defRPr sz="675"/>
            </a:lvl8pPr>
            <a:lvl9pPr marL="3086100" lvl="8" indent="-171450" algn="l">
              <a:lnSpc>
                <a:spcPct val="100000"/>
              </a:lnSpc>
              <a:spcBef>
                <a:spcPts val="135"/>
              </a:spcBef>
              <a:spcAft>
                <a:spcPts val="0"/>
              </a:spcAft>
              <a:buClr>
                <a:schemeClr val="dk1"/>
              </a:buClr>
              <a:buSzPts val="900"/>
              <a:buNone/>
              <a:defRPr sz="675"/>
            </a:lvl9pPr>
          </a:lstStyle>
          <a:p>
            <a:endParaRPr/>
          </a:p>
        </p:txBody>
      </p:sp>
      <p:sp>
        <p:nvSpPr>
          <p:cNvPr id="219" name="Google Shape;219;p34"/>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34"/>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1" name="Google Shape;221;p34"/>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22"/>
        <p:cNvGrpSpPr/>
        <p:nvPr/>
      </p:nvGrpSpPr>
      <p:grpSpPr>
        <a:xfrm>
          <a:off x="0" y="0"/>
          <a:ext cx="0" cy="0"/>
          <a:chOff x="0" y="0"/>
          <a:chExt cx="0" cy="0"/>
        </a:xfrm>
      </p:grpSpPr>
      <p:sp>
        <p:nvSpPr>
          <p:cNvPr id="223" name="Google Shape;223;p3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4" name="Google Shape;224;p35"/>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270"/>
              </a:spcBef>
              <a:spcAft>
                <a:spcPts val="0"/>
              </a:spcAft>
              <a:buClr>
                <a:schemeClr val="dk1"/>
              </a:buClr>
              <a:buSzPts val="1800"/>
              <a:buChar char="•"/>
              <a:defRPr/>
            </a:lvl1pPr>
            <a:lvl2pPr marL="685800" lvl="1" indent="-257175" algn="l">
              <a:lnSpc>
                <a:spcPct val="100000"/>
              </a:lnSpc>
              <a:spcBef>
                <a:spcPts val="270"/>
              </a:spcBef>
              <a:spcAft>
                <a:spcPts val="0"/>
              </a:spcAft>
              <a:buClr>
                <a:schemeClr val="dk1"/>
              </a:buClr>
              <a:buSzPts val="1800"/>
              <a:buChar char="–"/>
              <a:defRPr/>
            </a:lvl2pPr>
            <a:lvl3pPr marL="1028700" lvl="2" indent="-257175" algn="l">
              <a:lnSpc>
                <a:spcPct val="100000"/>
              </a:lnSpc>
              <a:spcBef>
                <a:spcPts val="270"/>
              </a:spcBef>
              <a:spcAft>
                <a:spcPts val="0"/>
              </a:spcAft>
              <a:buClr>
                <a:schemeClr val="dk1"/>
              </a:buClr>
              <a:buSzPts val="1800"/>
              <a:buChar char="•"/>
              <a:defRPr/>
            </a:lvl3pPr>
            <a:lvl4pPr marL="1371600" lvl="3" indent="-257175" algn="l">
              <a:lnSpc>
                <a:spcPct val="100000"/>
              </a:lnSpc>
              <a:spcBef>
                <a:spcPts val="270"/>
              </a:spcBef>
              <a:spcAft>
                <a:spcPts val="0"/>
              </a:spcAft>
              <a:buClr>
                <a:schemeClr val="dk1"/>
              </a:buClr>
              <a:buSzPts val="1800"/>
              <a:buChar char="–"/>
              <a:defRPr/>
            </a:lvl4pPr>
            <a:lvl5pPr marL="1714500" lvl="4" indent="-257175" algn="l">
              <a:lnSpc>
                <a:spcPct val="100000"/>
              </a:lnSpc>
              <a:spcBef>
                <a:spcPts val="270"/>
              </a:spcBef>
              <a:spcAft>
                <a:spcPts val="0"/>
              </a:spcAft>
              <a:buClr>
                <a:schemeClr val="dk1"/>
              </a:buClr>
              <a:buSzPts val="1800"/>
              <a:buChar char="»"/>
              <a:defRPr/>
            </a:lvl5pPr>
            <a:lvl6pPr marL="2057400" lvl="5" indent="-257175" algn="l">
              <a:lnSpc>
                <a:spcPct val="100000"/>
              </a:lnSpc>
              <a:spcBef>
                <a:spcPts val="270"/>
              </a:spcBef>
              <a:spcAft>
                <a:spcPts val="0"/>
              </a:spcAft>
              <a:buClr>
                <a:schemeClr val="dk1"/>
              </a:buClr>
              <a:buSzPts val="1800"/>
              <a:buChar char="•"/>
              <a:defRPr/>
            </a:lvl6pPr>
            <a:lvl7pPr marL="2400300" lvl="6" indent="-257175" algn="l">
              <a:lnSpc>
                <a:spcPct val="100000"/>
              </a:lnSpc>
              <a:spcBef>
                <a:spcPts val="270"/>
              </a:spcBef>
              <a:spcAft>
                <a:spcPts val="0"/>
              </a:spcAft>
              <a:buClr>
                <a:schemeClr val="dk1"/>
              </a:buClr>
              <a:buSzPts val="1800"/>
              <a:buChar char="•"/>
              <a:defRPr/>
            </a:lvl7pPr>
            <a:lvl8pPr marL="2743200" lvl="7" indent="-257175" algn="l">
              <a:lnSpc>
                <a:spcPct val="100000"/>
              </a:lnSpc>
              <a:spcBef>
                <a:spcPts val="270"/>
              </a:spcBef>
              <a:spcAft>
                <a:spcPts val="0"/>
              </a:spcAft>
              <a:buClr>
                <a:schemeClr val="dk1"/>
              </a:buClr>
              <a:buSzPts val="1800"/>
              <a:buChar char="•"/>
              <a:defRPr/>
            </a:lvl8pPr>
            <a:lvl9pPr marL="3086100" lvl="8" indent="-257175" algn="l">
              <a:lnSpc>
                <a:spcPct val="100000"/>
              </a:lnSpc>
              <a:spcBef>
                <a:spcPts val="270"/>
              </a:spcBef>
              <a:spcAft>
                <a:spcPts val="0"/>
              </a:spcAft>
              <a:buClr>
                <a:schemeClr val="dk1"/>
              </a:buClr>
              <a:buSzPts val="1800"/>
              <a:buChar char="•"/>
              <a:defRPr/>
            </a:lvl9pPr>
          </a:lstStyle>
          <a:p>
            <a:endParaRPr/>
          </a:p>
        </p:txBody>
      </p:sp>
      <p:sp>
        <p:nvSpPr>
          <p:cNvPr id="225" name="Google Shape;225;p35"/>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6" name="Google Shape;226;p35"/>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7" name="Google Shape;227;p35"/>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28"/>
        <p:cNvGrpSpPr/>
        <p:nvPr/>
      </p:nvGrpSpPr>
      <p:grpSpPr>
        <a:xfrm>
          <a:off x="0" y="0"/>
          <a:ext cx="0" cy="0"/>
          <a:chOff x="0" y="0"/>
          <a:chExt cx="0" cy="0"/>
        </a:xfrm>
      </p:grpSpPr>
      <p:sp>
        <p:nvSpPr>
          <p:cNvPr id="229" name="Google Shape;229;p36"/>
          <p:cNvSpPr txBox="1">
            <a:spLocks noGrp="1"/>
          </p:cNvSpPr>
          <p:nvPr>
            <p:ph type="title"/>
          </p:nvPr>
        </p:nvSpPr>
        <p:spPr>
          <a:xfrm rot="5400000">
            <a:off x="4732338" y="2171702"/>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0" name="Google Shape;230;p36"/>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342900" lvl="0" indent="-257175" algn="l">
              <a:lnSpc>
                <a:spcPct val="100000"/>
              </a:lnSpc>
              <a:spcBef>
                <a:spcPts val="270"/>
              </a:spcBef>
              <a:spcAft>
                <a:spcPts val="0"/>
              </a:spcAft>
              <a:buClr>
                <a:schemeClr val="dk1"/>
              </a:buClr>
              <a:buSzPts val="1800"/>
              <a:buChar char="•"/>
              <a:defRPr/>
            </a:lvl1pPr>
            <a:lvl2pPr marL="685800" lvl="1" indent="-257175" algn="l">
              <a:lnSpc>
                <a:spcPct val="100000"/>
              </a:lnSpc>
              <a:spcBef>
                <a:spcPts val="270"/>
              </a:spcBef>
              <a:spcAft>
                <a:spcPts val="0"/>
              </a:spcAft>
              <a:buClr>
                <a:schemeClr val="dk1"/>
              </a:buClr>
              <a:buSzPts val="1800"/>
              <a:buChar char="–"/>
              <a:defRPr/>
            </a:lvl2pPr>
            <a:lvl3pPr marL="1028700" lvl="2" indent="-257175" algn="l">
              <a:lnSpc>
                <a:spcPct val="100000"/>
              </a:lnSpc>
              <a:spcBef>
                <a:spcPts val="270"/>
              </a:spcBef>
              <a:spcAft>
                <a:spcPts val="0"/>
              </a:spcAft>
              <a:buClr>
                <a:schemeClr val="dk1"/>
              </a:buClr>
              <a:buSzPts val="1800"/>
              <a:buChar char="•"/>
              <a:defRPr/>
            </a:lvl3pPr>
            <a:lvl4pPr marL="1371600" lvl="3" indent="-257175" algn="l">
              <a:lnSpc>
                <a:spcPct val="100000"/>
              </a:lnSpc>
              <a:spcBef>
                <a:spcPts val="270"/>
              </a:spcBef>
              <a:spcAft>
                <a:spcPts val="0"/>
              </a:spcAft>
              <a:buClr>
                <a:schemeClr val="dk1"/>
              </a:buClr>
              <a:buSzPts val="1800"/>
              <a:buChar char="–"/>
              <a:defRPr/>
            </a:lvl4pPr>
            <a:lvl5pPr marL="1714500" lvl="4" indent="-257175" algn="l">
              <a:lnSpc>
                <a:spcPct val="100000"/>
              </a:lnSpc>
              <a:spcBef>
                <a:spcPts val="270"/>
              </a:spcBef>
              <a:spcAft>
                <a:spcPts val="0"/>
              </a:spcAft>
              <a:buClr>
                <a:schemeClr val="dk1"/>
              </a:buClr>
              <a:buSzPts val="1800"/>
              <a:buChar char="»"/>
              <a:defRPr/>
            </a:lvl5pPr>
            <a:lvl6pPr marL="2057400" lvl="5" indent="-257175" algn="l">
              <a:lnSpc>
                <a:spcPct val="100000"/>
              </a:lnSpc>
              <a:spcBef>
                <a:spcPts val="270"/>
              </a:spcBef>
              <a:spcAft>
                <a:spcPts val="0"/>
              </a:spcAft>
              <a:buClr>
                <a:schemeClr val="dk1"/>
              </a:buClr>
              <a:buSzPts val="1800"/>
              <a:buChar char="•"/>
              <a:defRPr/>
            </a:lvl6pPr>
            <a:lvl7pPr marL="2400300" lvl="6" indent="-257175" algn="l">
              <a:lnSpc>
                <a:spcPct val="100000"/>
              </a:lnSpc>
              <a:spcBef>
                <a:spcPts val="270"/>
              </a:spcBef>
              <a:spcAft>
                <a:spcPts val="0"/>
              </a:spcAft>
              <a:buClr>
                <a:schemeClr val="dk1"/>
              </a:buClr>
              <a:buSzPts val="1800"/>
              <a:buChar char="•"/>
              <a:defRPr/>
            </a:lvl7pPr>
            <a:lvl8pPr marL="2743200" lvl="7" indent="-257175" algn="l">
              <a:lnSpc>
                <a:spcPct val="100000"/>
              </a:lnSpc>
              <a:spcBef>
                <a:spcPts val="270"/>
              </a:spcBef>
              <a:spcAft>
                <a:spcPts val="0"/>
              </a:spcAft>
              <a:buClr>
                <a:schemeClr val="dk1"/>
              </a:buClr>
              <a:buSzPts val="1800"/>
              <a:buChar char="•"/>
              <a:defRPr/>
            </a:lvl8pPr>
            <a:lvl9pPr marL="3086100" lvl="8" indent="-257175" algn="l">
              <a:lnSpc>
                <a:spcPct val="100000"/>
              </a:lnSpc>
              <a:spcBef>
                <a:spcPts val="270"/>
              </a:spcBef>
              <a:spcAft>
                <a:spcPts val="0"/>
              </a:spcAft>
              <a:buClr>
                <a:schemeClr val="dk1"/>
              </a:buClr>
              <a:buSzPts val="1800"/>
              <a:buChar char="•"/>
              <a:defRPr/>
            </a:lvl9pPr>
          </a:lstStyle>
          <a:p>
            <a:endParaRPr/>
          </a:p>
        </p:txBody>
      </p:sp>
      <p:sp>
        <p:nvSpPr>
          <p:cNvPr id="231" name="Google Shape;231;p36"/>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36"/>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3" name="Google Shape;233;p36"/>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0"/>
        <p:cNvGrpSpPr/>
        <p:nvPr/>
      </p:nvGrpSpPr>
      <p:grpSpPr>
        <a:xfrm>
          <a:off x="0" y="0"/>
          <a:ext cx="0" cy="0"/>
          <a:chOff x="0" y="0"/>
          <a:chExt cx="0" cy="0"/>
        </a:xfrm>
      </p:grpSpPr>
      <p:sp>
        <p:nvSpPr>
          <p:cNvPr id="91" name="Google Shape;91;p14"/>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4"/>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4"/>
        <p:cNvGrpSpPr/>
        <p:nvPr/>
      </p:nvGrpSpPr>
      <p:grpSpPr>
        <a:xfrm>
          <a:off x="0" y="0"/>
          <a:ext cx="0" cy="0"/>
          <a:chOff x="0" y="0"/>
          <a:chExt cx="0" cy="0"/>
        </a:xfrm>
      </p:grpSpPr>
      <p:sp>
        <p:nvSpPr>
          <p:cNvPr id="95" name="Google Shape;95;p15"/>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Calibri"/>
              <a:buNone/>
              <a:defRPr sz="3375"/>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5"/>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563"/>
              </a:spcBef>
              <a:spcAft>
                <a:spcPts val="0"/>
              </a:spcAft>
              <a:buClr>
                <a:schemeClr val="dk1"/>
              </a:buClr>
              <a:buSzPts val="1800"/>
              <a:buNone/>
              <a:defRPr sz="1350"/>
            </a:lvl1pPr>
            <a:lvl2pPr lvl="1" algn="ctr">
              <a:lnSpc>
                <a:spcPct val="90000"/>
              </a:lnSpc>
              <a:spcBef>
                <a:spcPts val="281"/>
              </a:spcBef>
              <a:spcAft>
                <a:spcPts val="0"/>
              </a:spcAft>
              <a:buClr>
                <a:schemeClr val="dk1"/>
              </a:buClr>
              <a:buSzPts val="1500"/>
              <a:buNone/>
              <a:defRPr sz="1125"/>
            </a:lvl2pPr>
            <a:lvl3pPr lvl="2" algn="ctr">
              <a:lnSpc>
                <a:spcPct val="90000"/>
              </a:lnSpc>
              <a:spcBef>
                <a:spcPts val="281"/>
              </a:spcBef>
              <a:spcAft>
                <a:spcPts val="0"/>
              </a:spcAft>
              <a:buClr>
                <a:schemeClr val="dk1"/>
              </a:buClr>
              <a:buSzPts val="1350"/>
              <a:buNone/>
              <a:defRPr sz="1013"/>
            </a:lvl3pPr>
            <a:lvl4pPr lvl="3" algn="ctr">
              <a:lnSpc>
                <a:spcPct val="90000"/>
              </a:lnSpc>
              <a:spcBef>
                <a:spcPts val="281"/>
              </a:spcBef>
              <a:spcAft>
                <a:spcPts val="0"/>
              </a:spcAft>
              <a:buClr>
                <a:schemeClr val="dk1"/>
              </a:buClr>
              <a:buSzPts val="1200"/>
              <a:buNone/>
              <a:defRPr sz="900"/>
            </a:lvl4pPr>
            <a:lvl5pPr lvl="4" algn="ctr">
              <a:lnSpc>
                <a:spcPct val="90000"/>
              </a:lnSpc>
              <a:spcBef>
                <a:spcPts val="281"/>
              </a:spcBef>
              <a:spcAft>
                <a:spcPts val="0"/>
              </a:spcAft>
              <a:buClr>
                <a:schemeClr val="dk1"/>
              </a:buClr>
              <a:buSzPts val="1200"/>
              <a:buNone/>
              <a:defRPr sz="900"/>
            </a:lvl5pPr>
            <a:lvl6pPr lvl="5" algn="ctr">
              <a:lnSpc>
                <a:spcPct val="90000"/>
              </a:lnSpc>
              <a:spcBef>
                <a:spcPts val="281"/>
              </a:spcBef>
              <a:spcAft>
                <a:spcPts val="0"/>
              </a:spcAft>
              <a:buClr>
                <a:schemeClr val="dk1"/>
              </a:buClr>
              <a:buSzPts val="1200"/>
              <a:buNone/>
              <a:defRPr sz="900"/>
            </a:lvl6pPr>
            <a:lvl7pPr lvl="6" algn="ctr">
              <a:lnSpc>
                <a:spcPct val="90000"/>
              </a:lnSpc>
              <a:spcBef>
                <a:spcPts val="281"/>
              </a:spcBef>
              <a:spcAft>
                <a:spcPts val="0"/>
              </a:spcAft>
              <a:buClr>
                <a:schemeClr val="dk1"/>
              </a:buClr>
              <a:buSzPts val="1200"/>
              <a:buNone/>
              <a:defRPr sz="900"/>
            </a:lvl7pPr>
            <a:lvl8pPr lvl="7" algn="ctr">
              <a:lnSpc>
                <a:spcPct val="90000"/>
              </a:lnSpc>
              <a:spcBef>
                <a:spcPts val="281"/>
              </a:spcBef>
              <a:spcAft>
                <a:spcPts val="0"/>
              </a:spcAft>
              <a:buClr>
                <a:schemeClr val="dk1"/>
              </a:buClr>
              <a:buSzPts val="1200"/>
              <a:buNone/>
              <a:defRPr sz="900"/>
            </a:lvl8pPr>
            <a:lvl9pPr lvl="8" algn="ctr">
              <a:lnSpc>
                <a:spcPct val="90000"/>
              </a:lnSpc>
              <a:spcBef>
                <a:spcPts val="281"/>
              </a:spcBef>
              <a:spcAft>
                <a:spcPts val="0"/>
              </a:spcAft>
              <a:buClr>
                <a:schemeClr val="dk1"/>
              </a:buClr>
              <a:buSzPts val="1200"/>
              <a:buNone/>
              <a:defRPr sz="900"/>
            </a:lvl9pPr>
          </a:lstStyle>
          <a:p>
            <a:endParaRPr/>
          </a:p>
        </p:txBody>
      </p:sp>
      <p:sp>
        <p:nvSpPr>
          <p:cNvPr id="97" name="Google Shape;97;p15"/>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15"/>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15"/>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0"/>
        <p:cNvGrpSpPr/>
        <p:nvPr/>
      </p:nvGrpSpPr>
      <p:grpSpPr>
        <a:xfrm>
          <a:off x="0" y="0"/>
          <a:ext cx="0" cy="0"/>
          <a:chOff x="0" y="0"/>
          <a:chExt cx="0" cy="0"/>
        </a:xfrm>
      </p:grpSpPr>
      <p:sp>
        <p:nvSpPr>
          <p:cNvPr id="101" name="Google Shape;101;p16"/>
          <p:cNvSpPr txBox="1">
            <a:spLocks noGrp="1"/>
          </p:cNvSpPr>
          <p:nvPr>
            <p:ph type="title"/>
          </p:nvPr>
        </p:nvSpPr>
        <p:spPr>
          <a:xfrm>
            <a:off x="628650" y="36512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16"/>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03" name="Google Shape;103;p16"/>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16"/>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16"/>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6"/>
        <p:cNvGrpSpPr/>
        <p:nvPr/>
      </p:nvGrpSpPr>
      <p:grpSpPr>
        <a:xfrm>
          <a:off x="0" y="0"/>
          <a:ext cx="0" cy="0"/>
          <a:chOff x="0" y="0"/>
          <a:chExt cx="0" cy="0"/>
        </a:xfrm>
      </p:grpSpPr>
      <p:sp>
        <p:nvSpPr>
          <p:cNvPr id="107" name="Google Shape;107;p17"/>
          <p:cNvSpPr txBox="1">
            <a:spLocks noGrp="1"/>
          </p:cNvSpPr>
          <p:nvPr>
            <p:ph type="title"/>
          </p:nvPr>
        </p:nvSpPr>
        <p:spPr>
          <a:xfrm>
            <a:off x="623888" y="1709741"/>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Calibri"/>
              <a:buNone/>
              <a:defRPr sz="3375"/>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8" name="Google Shape;108;p17"/>
          <p:cNvSpPr txBox="1">
            <a:spLocks noGrp="1"/>
          </p:cNvSpPr>
          <p:nvPr>
            <p:ph type="body" idx="1"/>
          </p:nvPr>
        </p:nvSpPr>
        <p:spPr>
          <a:xfrm>
            <a:off x="623888" y="4589466"/>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563"/>
              </a:spcBef>
              <a:spcAft>
                <a:spcPts val="0"/>
              </a:spcAft>
              <a:buClr>
                <a:srgbClr val="888888"/>
              </a:buClr>
              <a:buSzPts val="1800"/>
              <a:buNone/>
              <a:defRPr sz="1350">
                <a:solidFill>
                  <a:srgbClr val="888888"/>
                </a:solidFill>
              </a:defRPr>
            </a:lvl1pPr>
            <a:lvl2pPr marL="685800" lvl="1" indent="-171450" algn="l">
              <a:lnSpc>
                <a:spcPct val="90000"/>
              </a:lnSpc>
              <a:spcBef>
                <a:spcPts val="281"/>
              </a:spcBef>
              <a:spcAft>
                <a:spcPts val="0"/>
              </a:spcAft>
              <a:buClr>
                <a:srgbClr val="888888"/>
              </a:buClr>
              <a:buSzPts val="1500"/>
              <a:buNone/>
              <a:defRPr sz="1125">
                <a:solidFill>
                  <a:srgbClr val="888888"/>
                </a:solidFill>
              </a:defRPr>
            </a:lvl2pPr>
            <a:lvl3pPr marL="1028700" lvl="2" indent="-171450" algn="l">
              <a:lnSpc>
                <a:spcPct val="90000"/>
              </a:lnSpc>
              <a:spcBef>
                <a:spcPts val="281"/>
              </a:spcBef>
              <a:spcAft>
                <a:spcPts val="0"/>
              </a:spcAft>
              <a:buClr>
                <a:srgbClr val="888888"/>
              </a:buClr>
              <a:buSzPts val="1350"/>
              <a:buNone/>
              <a:defRPr sz="1013">
                <a:solidFill>
                  <a:srgbClr val="888888"/>
                </a:solidFill>
              </a:defRPr>
            </a:lvl3pPr>
            <a:lvl4pPr marL="1371600" lvl="3" indent="-171450" algn="l">
              <a:lnSpc>
                <a:spcPct val="90000"/>
              </a:lnSpc>
              <a:spcBef>
                <a:spcPts val="281"/>
              </a:spcBef>
              <a:spcAft>
                <a:spcPts val="0"/>
              </a:spcAft>
              <a:buClr>
                <a:srgbClr val="888888"/>
              </a:buClr>
              <a:buSzPts val="1200"/>
              <a:buNone/>
              <a:defRPr sz="900">
                <a:solidFill>
                  <a:srgbClr val="888888"/>
                </a:solidFill>
              </a:defRPr>
            </a:lvl4pPr>
            <a:lvl5pPr marL="1714500" lvl="4" indent="-171450" algn="l">
              <a:lnSpc>
                <a:spcPct val="90000"/>
              </a:lnSpc>
              <a:spcBef>
                <a:spcPts val="281"/>
              </a:spcBef>
              <a:spcAft>
                <a:spcPts val="0"/>
              </a:spcAft>
              <a:buClr>
                <a:srgbClr val="888888"/>
              </a:buClr>
              <a:buSzPts val="1200"/>
              <a:buNone/>
              <a:defRPr sz="900">
                <a:solidFill>
                  <a:srgbClr val="888888"/>
                </a:solidFill>
              </a:defRPr>
            </a:lvl5pPr>
            <a:lvl6pPr marL="2057400" lvl="5" indent="-171450" algn="l">
              <a:lnSpc>
                <a:spcPct val="90000"/>
              </a:lnSpc>
              <a:spcBef>
                <a:spcPts val="281"/>
              </a:spcBef>
              <a:spcAft>
                <a:spcPts val="0"/>
              </a:spcAft>
              <a:buClr>
                <a:srgbClr val="888888"/>
              </a:buClr>
              <a:buSzPts val="1200"/>
              <a:buNone/>
              <a:defRPr sz="900">
                <a:solidFill>
                  <a:srgbClr val="888888"/>
                </a:solidFill>
              </a:defRPr>
            </a:lvl6pPr>
            <a:lvl7pPr marL="2400300" lvl="6" indent="-171450" algn="l">
              <a:lnSpc>
                <a:spcPct val="90000"/>
              </a:lnSpc>
              <a:spcBef>
                <a:spcPts val="281"/>
              </a:spcBef>
              <a:spcAft>
                <a:spcPts val="0"/>
              </a:spcAft>
              <a:buClr>
                <a:srgbClr val="888888"/>
              </a:buClr>
              <a:buSzPts val="1200"/>
              <a:buNone/>
              <a:defRPr sz="900">
                <a:solidFill>
                  <a:srgbClr val="888888"/>
                </a:solidFill>
              </a:defRPr>
            </a:lvl7pPr>
            <a:lvl8pPr marL="2743200" lvl="7" indent="-171450" algn="l">
              <a:lnSpc>
                <a:spcPct val="90000"/>
              </a:lnSpc>
              <a:spcBef>
                <a:spcPts val="281"/>
              </a:spcBef>
              <a:spcAft>
                <a:spcPts val="0"/>
              </a:spcAft>
              <a:buClr>
                <a:srgbClr val="888888"/>
              </a:buClr>
              <a:buSzPts val="1200"/>
              <a:buNone/>
              <a:defRPr sz="900">
                <a:solidFill>
                  <a:srgbClr val="888888"/>
                </a:solidFill>
              </a:defRPr>
            </a:lvl8pPr>
            <a:lvl9pPr marL="3086100" lvl="8" indent="-171450" algn="l">
              <a:lnSpc>
                <a:spcPct val="90000"/>
              </a:lnSpc>
              <a:spcBef>
                <a:spcPts val="281"/>
              </a:spcBef>
              <a:spcAft>
                <a:spcPts val="0"/>
              </a:spcAft>
              <a:buClr>
                <a:srgbClr val="888888"/>
              </a:buClr>
              <a:buSzPts val="1200"/>
              <a:buNone/>
              <a:defRPr sz="900">
                <a:solidFill>
                  <a:srgbClr val="888888"/>
                </a:solidFill>
              </a:defRPr>
            </a:lvl9pPr>
          </a:lstStyle>
          <a:p>
            <a:endParaRPr/>
          </a:p>
        </p:txBody>
      </p:sp>
      <p:sp>
        <p:nvSpPr>
          <p:cNvPr id="109" name="Google Shape;109;p17"/>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17"/>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p17"/>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2"/>
        <p:cNvGrpSpPr/>
        <p:nvPr/>
      </p:nvGrpSpPr>
      <p:grpSpPr>
        <a:xfrm>
          <a:off x="0" y="0"/>
          <a:ext cx="0" cy="0"/>
          <a:chOff x="0" y="0"/>
          <a:chExt cx="0" cy="0"/>
        </a:xfrm>
      </p:grpSpPr>
      <p:sp>
        <p:nvSpPr>
          <p:cNvPr id="113" name="Google Shape;113;p18"/>
          <p:cNvSpPr txBox="1">
            <a:spLocks noGrp="1"/>
          </p:cNvSpPr>
          <p:nvPr>
            <p:ph type="title"/>
          </p:nvPr>
        </p:nvSpPr>
        <p:spPr>
          <a:xfrm>
            <a:off x="628650" y="36512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18"/>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15" name="Google Shape;115;p18"/>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16" name="Google Shape;116;p18"/>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18"/>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18"/>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19"/>
        <p:cNvGrpSpPr/>
        <p:nvPr/>
      </p:nvGrpSpPr>
      <p:grpSpPr>
        <a:xfrm>
          <a:off x="0" y="0"/>
          <a:ext cx="0" cy="0"/>
          <a:chOff x="0" y="0"/>
          <a:chExt cx="0" cy="0"/>
        </a:xfrm>
      </p:grpSpPr>
      <p:sp>
        <p:nvSpPr>
          <p:cNvPr id="120" name="Google Shape;120;p19"/>
          <p:cNvSpPr txBox="1">
            <a:spLocks noGrp="1"/>
          </p:cNvSpPr>
          <p:nvPr>
            <p:ph type="title"/>
          </p:nvPr>
        </p:nvSpPr>
        <p:spPr>
          <a:xfrm>
            <a:off x="629841" y="36512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19"/>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563"/>
              </a:spcBef>
              <a:spcAft>
                <a:spcPts val="0"/>
              </a:spcAft>
              <a:buClr>
                <a:schemeClr val="dk1"/>
              </a:buClr>
              <a:buSzPts val="1800"/>
              <a:buNone/>
              <a:defRPr sz="1350" b="1"/>
            </a:lvl1pPr>
            <a:lvl2pPr marL="685800" lvl="1" indent="-171450" algn="l">
              <a:lnSpc>
                <a:spcPct val="90000"/>
              </a:lnSpc>
              <a:spcBef>
                <a:spcPts val="281"/>
              </a:spcBef>
              <a:spcAft>
                <a:spcPts val="0"/>
              </a:spcAft>
              <a:buClr>
                <a:schemeClr val="dk1"/>
              </a:buClr>
              <a:buSzPts val="1500"/>
              <a:buNone/>
              <a:defRPr sz="1125" b="1"/>
            </a:lvl2pPr>
            <a:lvl3pPr marL="1028700" lvl="2" indent="-171450" algn="l">
              <a:lnSpc>
                <a:spcPct val="90000"/>
              </a:lnSpc>
              <a:spcBef>
                <a:spcPts val="281"/>
              </a:spcBef>
              <a:spcAft>
                <a:spcPts val="0"/>
              </a:spcAft>
              <a:buClr>
                <a:schemeClr val="dk1"/>
              </a:buClr>
              <a:buSzPts val="1350"/>
              <a:buNone/>
              <a:defRPr sz="1013" b="1"/>
            </a:lvl3pPr>
            <a:lvl4pPr marL="1371600" lvl="3" indent="-171450" algn="l">
              <a:lnSpc>
                <a:spcPct val="90000"/>
              </a:lnSpc>
              <a:spcBef>
                <a:spcPts val="281"/>
              </a:spcBef>
              <a:spcAft>
                <a:spcPts val="0"/>
              </a:spcAft>
              <a:buClr>
                <a:schemeClr val="dk1"/>
              </a:buClr>
              <a:buSzPts val="1200"/>
              <a:buNone/>
              <a:defRPr sz="900" b="1"/>
            </a:lvl4pPr>
            <a:lvl5pPr marL="1714500" lvl="4" indent="-171450" algn="l">
              <a:lnSpc>
                <a:spcPct val="90000"/>
              </a:lnSpc>
              <a:spcBef>
                <a:spcPts val="281"/>
              </a:spcBef>
              <a:spcAft>
                <a:spcPts val="0"/>
              </a:spcAft>
              <a:buClr>
                <a:schemeClr val="dk1"/>
              </a:buClr>
              <a:buSzPts val="1200"/>
              <a:buNone/>
              <a:defRPr sz="900" b="1"/>
            </a:lvl5pPr>
            <a:lvl6pPr marL="2057400" lvl="5" indent="-171450" algn="l">
              <a:lnSpc>
                <a:spcPct val="90000"/>
              </a:lnSpc>
              <a:spcBef>
                <a:spcPts val="281"/>
              </a:spcBef>
              <a:spcAft>
                <a:spcPts val="0"/>
              </a:spcAft>
              <a:buClr>
                <a:schemeClr val="dk1"/>
              </a:buClr>
              <a:buSzPts val="1200"/>
              <a:buNone/>
              <a:defRPr sz="900" b="1"/>
            </a:lvl6pPr>
            <a:lvl7pPr marL="2400300" lvl="6" indent="-171450" algn="l">
              <a:lnSpc>
                <a:spcPct val="90000"/>
              </a:lnSpc>
              <a:spcBef>
                <a:spcPts val="281"/>
              </a:spcBef>
              <a:spcAft>
                <a:spcPts val="0"/>
              </a:spcAft>
              <a:buClr>
                <a:schemeClr val="dk1"/>
              </a:buClr>
              <a:buSzPts val="1200"/>
              <a:buNone/>
              <a:defRPr sz="900" b="1"/>
            </a:lvl7pPr>
            <a:lvl8pPr marL="2743200" lvl="7" indent="-171450" algn="l">
              <a:lnSpc>
                <a:spcPct val="90000"/>
              </a:lnSpc>
              <a:spcBef>
                <a:spcPts val="281"/>
              </a:spcBef>
              <a:spcAft>
                <a:spcPts val="0"/>
              </a:spcAft>
              <a:buClr>
                <a:schemeClr val="dk1"/>
              </a:buClr>
              <a:buSzPts val="1200"/>
              <a:buNone/>
              <a:defRPr sz="900" b="1"/>
            </a:lvl8pPr>
            <a:lvl9pPr marL="3086100" lvl="8" indent="-171450" algn="l">
              <a:lnSpc>
                <a:spcPct val="90000"/>
              </a:lnSpc>
              <a:spcBef>
                <a:spcPts val="281"/>
              </a:spcBef>
              <a:spcAft>
                <a:spcPts val="0"/>
              </a:spcAft>
              <a:buClr>
                <a:schemeClr val="dk1"/>
              </a:buClr>
              <a:buSzPts val="1200"/>
              <a:buNone/>
              <a:defRPr sz="900" b="1"/>
            </a:lvl9pPr>
          </a:lstStyle>
          <a:p>
            <a:endParaRPr/>
          </a:p>
        </p:txBody>
      </p:sp>
      <p:sp>
        <p:nvSpPr>
          <p:cNvPr id="122" name="Google Shape;122;p19"/>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23" name="Google Shape;123;p19"/>
          <p:cNvSpPr txBox="1">
            <a:spLocks noGrp="1"/>
          </p:cNvSpPr>
          <p:nvPr>
            <p:ph type="body" idx="3"/>
          </p:nvPr>
        </p:nvSpPr>
        <p:spPr>
          <a:xfrm>
            <a:off x="4629151" y="1681163"/>
            <a:ext cx="3887391"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563"/>
              </a:spcBef>
              <a:spcAft>
                <a:spcPts val="0"/>
              </a:spcAft>
              <a:buClr>
                <a:schemeClr val="dk1"/>
              </a:buClr>
              <a:buSzPts val="1800"/>
              <a:buNone/>
              <a:defRPr sz="1350" b="1"/>
            </a:lvl1pPr>
            <a:lvl2pPr marL="685800" lvl="1" indent="-171450" algn="l">
              <a:lnSpc>
                <a:spcPct val="90000"/>
              </a:lnSpc>
              <a:spcBef>
                <a:spcPts val="281"/>
              </a:spcBef>
              <a:spcAft>
                <a:spcPts val="0"/>
              </a:spcAft>
              <a:buClr>
                <a:schemeClr val="dk1"/>
              </a:buClr>
              <a:buSzPts val="1500"/>
              <a:buNone/>
              <a:defRPr sz="1125" b="1"/>
            </a:lvl2pPr>
            <a:lvl3pPr marL="1028700" lvl="2" indent="-171450" algn="l">
              <a:lnSpc>
                <a:spcPct val="90000"/>
              </a:lnSpc>
              <a:spcBef>
                <a:spcPts val="281"/>
              </a:spcBef>
              <a:spcAft>
                <a:spcPts val="0"/>
              </a:spcAft>
              <a:buClr>
                <a:schemeClr val="dk1"/>
              </a:buClr>
              <a:buSzPts val="1350"/>
              <a:buNone/>
              <a:defRPr sz="1013" b="1"/>
            </a:lvl3pPr>
            <a:lvl4pPr marL="1371600" lvl="3" indent="-171450" algn="l">
              <a:lnSpc>
                <a:spcPct val="90000"/>
              </a:lnSpc>
              <a:spcBef>
                <a:spcPts val="281"/>
              </a:spcBef>
              <a:spcAft>
                <a:spcPts val="0"/>
              </a:spcAft>
              <a:buClr>
                <a:schemeClr val="dk1"/>
              </a:buClr>
              <a:buSzPts val="1200"/>
              <a:buNone/>
              <a:defRPr sz="900" b="1"/>
            </a:lvl4pPr>
            <a:lvl5pPr marL="1714500" lvl="4" indent="-171450" algn="l">
              <a:lnSpc>
                <a:spcPct val="90000"/>
              </a:lnSpc>
              <a:spcBef>
                <a:spcPts val="281"/>
              </a:spcBef>
              <a:spcAft>
                <a:spcPts val="0"/>
              </a:spcAft>
              <a:buClr>
                <a:schemeClr val="dk1"/>
              </a:buClr>
              <a:buSzPts val="1200"/>
              <a:buNone/>
              <a:defRPr sz="900" b="1"/>
            </a:lvl5pPr>
            <a:lvl6pPr marL="2057400" lvl="5" indent="-171450" algn="l">
              <a:lnSpc>
                <a:spcPct val="90000"/>
              </a:lnSpc>
              <a:spcBef>
                <a:spcPts val="281"/>
              </a:spcBef>
              <a:spcAft>
                <a:spcPts val="0"/>
              </a:spcAft>
              <a:buClr>
                <a:schemeClr val="dk1"/>
              </a:buClr>
              <a:buSzPts val="1200"/>
              <a:buNone/>
              <a:defRPr sz="900" b="1"/>
            </a:lvl6pPr>
            <a:lvl7pPr marL="2400300" lvl="6" indent="-171450" algn="l">
              <a:lnSpc>
                <a:spcPct val="90000"/>
              </a:lnSpc>
              <a:spcBef>
                <a:spcPts val="281"/>
              </a:spcBef>
              <a:spcAft>
                <a:spcPts val="0"/>
              </a:spcAft>
              <a:buClr>
                <a:schemeClr val="dk1"/>
              </a:buClr>
              <a:buSzPts val="1200"/>
              <a:buNone/>
              <a:defRPr sz="900" b="1"/>
            </a:lvl7pPr>
            <a:lvl8pPr marL="2743200" lvl="7" indent="-171450" algn="l">
              <a:lnSpc>
                <a:spcPct val="90000"/>
              </a:lnSpc>
              <a:spcBef>
                <a:spcPts val="281"/>
              </a:spcBef>
              <a:spcAft>
                <a:spcPts val="0"/>
              </a:spcAft>
              <a:buClr>
                <a:schemeClr val="dk1"/>
              </a:buClr>
              <a:buSzPts val="1200"/>
              <a:buNone/>
              <a:defRPr sz="900" b="1"/>
            </a:lvl8pPr>
            <a:lvl9pPr marL="3086100" lvl="8" indent="-171450" algn="l">
              <a:lnSpc>
                <a:spcPct val="90000"/>
              </a:lnSpc>
              <a:spcBef>
                <a:spcPts val="281"/>
              </a:spcBef>
              <a:spcAft>
                <a:spcPts val="0"/>
              </a:spcAft>
              <a:buClr>
                <a:schemeClr val="dk1"/>
              </a:buClr>
              <a:buSzPts val="1200"/>
              <a:buNone/>
              <a:defRPr sz="900" b="1"/>
            </a:lvl9pPr>
          </a:lstStyle>
          <a:p>
            <a:endParaRPr/>
          </a:p>
        </p:txBody>
      </p:sp>
      <p:sp>
        <p:nvSpPr>
          <p:cNvPr id="124" name="Google Shape;124;p19"/>
          <p:cNvSpPr txBox="1">
            <a:spLocks noGrp="1"/>
          </p:cNvSpPr>
          <p:nvPr>
            <p:ph type="body" idx="4"/>
          </p:nvPr>
        </p:nvSpPr>
        <p:spPr>
          <a:xfrm>
            <a:off x="4629151" y="2505075"/>
            <a:ext cx="3887391"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25" name="Google Shape;125;p19"/>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19"/>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19"/>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8"/>
        <p:cNvGrpSpPr/>
        <p:nvPr/>
      </p:nvGrpSpPr>
      <p:grpSpPr>
        <a:xfrm>
          <a:off x="0" y="0"/>
          <a:ext cx="0" cy="0"/>
          <a:chOff x="0" y="0"/>
          <a:chExt cx="0" cy="0"/>
        </a:xfrm>
      </p:grpSpPr>
      <p:sp>
        <p:nvSpPr>
          <p:cNvPr id="129" name="Google Shape;129;p20"/>
          <p:cNvSpPr txBox="1">
            <a:spLocks noGrp="1"/>
          </p:cNvSpPr>
          <p:nvPr>
            <p:ph type="title"/>
          </p:nvPr>
        </p:nvSpPr>
        <p:spPr>
          <a:xfrm>
            <a:off x="628650" y="36512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0" name="Google Shape;130;p20"/>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20"/>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20"/>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33"/>
        <p:cNvGrpSpPr/>
        <p:nvPr/>
      </p:nvGrpSpPr>
      <p:grpSpPr>
        <a:xfrm>
          <a:off x="0" y="0"/>
          <a:ext cx="0" cy="0"/>
          <a:chOff x="0" y="0"/>
          <a:chExt cx="0" cy="0"/>
        </a:xfrm>
      </p:grpSpPr>
      <p:sp>
        <p:nvSpPr>
          <p:cNvPr id="134" name="Google Shape;134;p21"/>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1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21"/>
          <p:cNvSpPr txBox="1">
            <a:spLocks noGrp="1"/>
          </p:cNvSpPr>
          <p:nvPr>
            <p:ph type="body" idx="1"/>
          </p:nvPr>
        </p:nvSpPr>
        <p:spPr>
          <a:xfrm>
            <a:off x="3887391" y="987428"/>
            <a:ext cx="4629150" cy="4873625"/>
          </a:xfrm>
          <a:prstGeom prst="rect">
            <a:avLst/>
          </a:prstGeom>
          <a:noFill/>
          <a:ln>
            <a:noFill/>
          </a:ln>
        </p:spPr>
        <p:txBody>
          <a:bodyPr spcFirstLastPara="1" wrap="square" lIns="91425" tIns="45700" rIns="91425" bIns="45700" anchor="t" anchorCtr="0">
            <a:normAutofit/>
          </a:bodyPr>
          <a:lstStyle>
            <a:lvl1pPr marL="342900" lvl="0" indent="-285750" algn="l">
              <a:lnSpc>
                <a:spcPct val="90000"/>
              </a:lnSpc>
              <a:spcBef>
                <a:spcPts val="563"/>
              </a:spcBef>
              <a:spcAft>
                <a:spcPts val="0"/>
              </a:spcAft>
              <a:buClr>
                <a:schemeClr val="dk1"/>
              </a:buClr>
              <a:buSzPts val="2400"/>
              <a:buChar char="•"/>
              <a:defRPr sz="1800"/>
            </a:lvl1pPr>
            <a:lvl2pPr marL="685800" lvl="1" indent="-271463" algn="l">
              <a:lnSpc>
                <a:spcPct val="90000"/>
              </a:lnSpc>
              <a:spcBef>
                <a:spcPts val="281"/>
              </a:spcBef>
              <a:spcAft>
                <a:spcPts val="0"/>
              </a:spcAft>
              <a:buClr>
                <a:schemeClr val="dk1"/>
              </a:buClr>
              <a:buSzPts val="2100"/>
              <a:buChar char="•"/>
              <a:defRPr sz="1575"/>
            </a:lvl2pPr>
            <a:lvl3pPr marL="1028700" lvl="2" indent="-257175" algn="l">
              <a:lnSpc>
                <a:spcPct val="90000"/>
              </a:lnSpc>
              <a:spcBef>
                <a:spcPts val="281"/>
              </a:spcBef>
              <a:spcAft>
                <a:spcPts val="0"/>
              </a:spcAft>
              <a:buClr>
                <a:schemeClr val="dk1"/>
              </a:buClr>
              <a:buSzPts val="1800"/>
              <a:buChar char="•"/>
              <a:defRPr sz="1350"/>
            </a:lvl3pPr>
            <a:lvl4pPr marL="1371600" lvl="3" indent="-242888" algn="l">
              <a:lnSpc>
                <a:spcPct val="90000"/>
              </a:lnSpc>
              <a:spcBef>
                <a:spcPts val="281"/>
              </a:spcBef>
              <a:spcAft>
                <a:spcPts val="0"/>
              </a:spcAft>
              <a:buClr>
                <a:schemeClr val="dk1"/>
              </a:buClr>
              <a:buSzPts val="1500"/>
              <a:buChar char="•"/>
              <a:defRPr sz="1125"/>
            </a:lvl4pPr>
            <a:lvl5pPr marL="1714500" lvl="4" indent="-242888" algn="l">
              <a:lnSpc>
                <a:spcPct val="90000"/>
              </a:lnSpc>
              <a:spcBef>
                <a:spcPts val="281"/>
              </a:spcBef>
              <a:spcAft>
                <a:spcPts val="0"/>
              </a:spcAft>
              <a:buClr>
                <a:schemeClr val="dk1"/>
              </a:buClr>
              <a:buSzPts val="1500"/>
              <a:buChar char="•"/>
              <a:defRPr sz="1125"/>
            </a:lvl5pPr>
            <a:lvl6pPr marL="2057400" lvl="5" indent="-242888" algn="l">
              <a:lnSpc>
                <a:spcPct val="90000"/>
              </a:lnSpc>
              <a:spcBef>
                <a:spcPts val="281"/>
              </a:spcBef>
              <a:spcAft>
                <a:spcPts val="0"/>
              </a:spcAft>
              <a:buClr>
                <a:schemeClr val="dk1"/>
              </a:buClr>
              <a:buSzPts val="1500"/>
              <a:buChar char="•"/>
              <a:defRPr sz="1125"/>
            </a:lvl6pPr>
            <a:lvl7pPr marL="2400300" lvl="6" indent="-242888" algn="l">
              <a:lnSpc>
                <a:spcPct val="90000"/>
              </a:lnSpc>
              <a:spcBef>
                <a:spcPts val="281"/>
              </a:spcBef>
              <a:spcAft>
                <a:spcPts val="0"/>
              </a:spcAft>
              <a:buClr>
                <a:schemeClr val="dk1"/>
              </a:buClr>
              <a:buSzPts val="1500"/>
              <a:buChar char="•"/>
              <a:defRPr sz="1125"/>
            </a:lvl7pPr>
            <a:lvl8pPr marL="2743200" lvl="7" indent="-242888" algn="l">
              <a:lnSpc>
                <a:spcPct val="90000"/>
              </a:lnSpc>
              <a:spcBef>
                <a:spcPts val="281"/>
              </a:spcBef>
              <a:spcAft>
                <a:spcPts val="0"/>
              </a:spcAft>
              <a:buClr>
                <a:schemeClr val="dk1"/>
              </a:buClr>
              <a:buSzPts val="1500"/>
              <a:buChar char="•"/>
              <a:defRPr sz="1125"/>
            </a:lvl8pPr>
            <a:lvl9pPr marL="3086100" lvl="8" indent="-242888" algn="l">
              <a:lnSpc>
                <a:spcPct val="90000"/>
              </a:lnSpc>
              <a:spcBef>
                <a:spcPts val="281"/>
              </a:spcBef>
              <a:spcAft>
                <a:spcPts val="0"/>
              </a:spcAft>
              <a:buClr>
                <a:schemeClr val="dk1"/>
              </a:buClr>
              <a:buSzPts val="1500"/>
              <a:buChar char="•"/>
              <a:defRPr sz="1125"/>
            </a:lvl9pPr>
          </a:lstStyle>
          <a:p>
            <a:endParaRPr/>
          </a:p>
        </p:txBody>
      </p:sp>
      <p:sp>
        <p:nvSpPr>
          <p:cNvPr id="136" name="Google Shape;136;p21"/>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563"/>
              </a:spcBef>
              <a:spcAft>
                <a:spcPts val="0"/>
              </a:spcAft>
              <a:buClr>
                <a:schemeClr val="dk1"/>
              </a:buClr>
              <a:buSzPts val="1200"/>
              <a:buNone/>
              <a:defRPr sz="900"/>
            </a:lvl1pPr>
            <a:lvl2pPr marL="685800" lvl="1" indent="-171450" algn="l">
              <a:lnSpc>
                <a:spcPct val="90000"/>
              </a:lnSpc>
              <a:spcBef>
                <a:spcPts val="281"/>
              </a:spcBef>
              <a:spcAft>
                <a:spcPts val="0"/>
              </a:spcAft>
              <a:buClr>
                <a:schemeClr val="dk1"/>
              </a:buClr>
              <a:buSzPts val="1050"/>
              <a:buNone/>
              <a:defRPr sz="788"/>
            </a:lvl2pPr>
            <a:lvl3pPr marL="1028700" lvl="2" indent="-171450" algn="l">
              <a:lnSpc>
                <a:spcPct val="90000"/>
              </a:lnSpc>
              <a:spcBef>
                <a:spcPts val="281"/>
              </a:spcBef>
              <a:spcAft>
                <a:spcPts val="0"/>
              </a:spcAft>
              <a:buClr>
                <a:schemeClr val="dk1"/>
              </a:buClr>
              <a:buSzPts val="900"/>
              <a:buNone/>
              <a:defRPr sz="675"/>
            </a:lvl3pPr>
            <a:lvl4pPr marL="1371600" lvl="3" indent="-171450" algn="l">
              <a:lnSpc>
                <a:spcPct val="90000"/>
              </a:lnSpc>
              <a:spcBef>
                <a:spcPts val="281"/>
              </a:spcBef>
              <a:spcAft>
                <a:spcPts val="0"/>
              </a:spcAft>
              <a:buClr>
                <a:schemeClr val="dk1"/>
              </a:buClr>
              <a:buSzPts val="750"/>
              <a:buNone/>
              <a:defRPr sz="563"/>
            </a:lvl4pPr>
            <a:lvl5pPr marL="1714500" lvl="4" indent="-171450" algn="l">
              <a:lnSpc>
                <a:spcPct val="90000"/>
              </a:lnSpc>
              <a:spcBef>
                <a:spcPts val="281"/>
              </a:spcBef>
              <a:spcAft>
                <a:spcPts val="0"/>
              </a:spcAft>
              <a:buClr>
                <a:schemeClr val="dk1"/>
              </a:buClr>
              <a:buSzPts val="750"/>
              <a:buNone/>
              <a:defRPr sz="563"/>
            </a:lvl5pPr>
            <a:lvl6pPr marL="2057400" lvl="5" indent="-171450" algn="l">
              <a:lnSpc>
                <a:spcPct val="90000"/>
              </a:lnSpc>
              <a:spcBef>
                <a:spcPts val="281"/>
              </a:spcBef>
              <a:spcAft>
                <a:spcPts val="0"/>
              </a:spcAft>
              <a:buClr>
                <a:schemeClr val="dk1"/>
              </a:buClr>
              <a:buSzPts val="750"/>
              <a:buNone/>
              <a:defRPr sz="563"/>
            </a:lvl6pPr>
            <a:lvl7pPr marL="2400300" lvl="6" indent="-171450" algn="l">
              <a:lnSpc>
                <a:spcPct val="90000"/>
              </a:lnSpc>
              <a:spcBef>
                <a:spcPts val="281"/>
              </a:spcBef>
              <a:spcAft>
                <a:spcPts val="0"/>
              </a:spcAft>
              <a:buClr>
                <a:schemeClr val="dk1"/>
              </a:buClr>
              <a:buSzPts val="750"/>
              <a:buNone/>
              <a:defRPr sz="563"/>
            </a:lvl7pPr>
            <a:lvl8pPr marL="2743200" lvl="7" indent="-171450" algn="l">
              <a:lnSpc>
                <a:spcPct val="90000"/>
              </a:lnSpc>
              <a:spcBef>
                <a:spcPts val="281"/>
              </a:spcBef>
              <a:spcAft>
                <a:spcPts val="0"/>
              </a:spcAft>
              <a:buClr>
                <a:schemeClr val="dk1"/>
              </a:buClr>
              <a:buSzPts val="750"/>
              <a:buNone/>
              <a:defRPr sz="563"/>
            </a:lvl8pPr>
            <a:lvl9pPr marL="3086100" lvl="8" indent="-171450" algn="l">
              <a:lnSpc>
                <a:spcPct val="90000"/>
              </a:lnSpc>
              <a:spcBef>
                <a:spcPts val="281"/>
              </a:spcBef>
              <a:spcAft>
                <a:spcPts val="0"/>
              </a:spcAft>
              <a:buClr>
                <a:schemeClr val="dk1"/>
              </a:buClr>
              <a:buSzPts val="750"/>
              <a:buNone/>
              <a:defRPr sz="563"/>
            </a:lvl9pPr>
          </a:lstStyle>
          <a:p>
            <a:endParaRPr/>
          </a:p>
        </p:txBody>
      </p:sp>
      <p:sp>
        <p:nvSpPr>
          <p:cNvPr id="137" name="Google Shape;137;p21"/>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21"/>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21"/>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40"/>
        <p:cNvGrpSpPr/>
        <p:nvPr/>
      </p:nvGrpSpPr>
      <p:grpSpPr>
        <a:xfrm>
          <a:off x="0" y="0"/>
          <a:ext cx="0" cy="0"/>
          <a:chOff x="0" y="0"/>
          <a:chExt cx="0" cy="0"/>
        </a:xfrm>
      </p:grpSpPr>
      <p:sp>
        <p:nvSpPr>
          <p:cNvPr id="141" name="Google Shape;141;p22"/>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alibri"/>
              <a:buNone/>
              <a:defRPr sz="1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22"/>
          <p:cNvSpPr>
            <a:spLocks noGrp="1"/>
          </p:cNvSpPr>
          <p:nvPr>
            <p:ph type="pic" idx="2"/>
          </p:nvPr>
        </p:nvSpPr>
        <p:spPr>
          <a:xfrm>
            <a:off x="3887391" y="987428"/>
            <a:ext cx="4629150" cy="4873625"/>
          </a:xfrm>
          <a:prstGeom prst="rect">
            <a:avLst/>
          </a:prstGeom>
          <a:noFill/>
          <a:ln>
            <a:noFill/>
          </a:ln>
        </p:spPr>
      </p:sp>
      <p:sp>
        <p:nvSpPr>
          <p:cNvPr id="143" name="Google Shape;143;p22"/>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563"/>
              </a:spcBef>
              <a:spcAft>
                <a:spcPts val="0"/>
              </a:spcAft>
              <a:buClr>
                <a:schemeClr val="dk1"/>
              </a:buClr>
              <a:buSzPts val="1200"/>
              <a:buNone/>
              <a:defRPr sz="900"/>
            </a:lvl1pPr>
            <a:lvl2pPr marL="685800" lvl="1" indent="-171450" algn="l">
              <a:lnSpc>
                <a:spcPct val="90000"/>
              </a:lnSpc>
              <a:spcBef>
                <a:spcPts val="281"/>
              </a:spcBef>
              <a:spcAft>
                <a:spcPts val="0"/>
              </a:spcAft>
              <a:buClr>
                <a:schemeClr val="dk1"/>
              </a:buClr>
              <a:buSzPts val="1050"/>
              <a:buNone/>
              <a:defRPr sz="788"/>
            </a:lvl2pPr>
            <a:lvl3pPr marL="1028700" lvl="2" indent="-171450" algn="l">
              <a:lnSpc>
                <a:spcPct val="90000"/>
              </a:lnSpc>
              <a:spcBef>
                <a:spcPts val="281"/>
              </a:spcBef>
              <a:spcAft>
                <a:spcPts val="0"/>
              </a:spcAft>
              <a:buClr>
                <a:schemeClr val="dk1"/>
              </a:buClr>
              <a:buSzPts val="900"/>
              <a:buNone/>
              <a:defRPr sz="675"/>
            </a:lvl3pPr>
            <a:lvl4pPr marL="1371600" lvl="3" indent="-171450" algn="l">
              <a:lnSpc>
                <a:spcPct val="90000"/>
              </a:lnSpc>
              <a:spcBef>
                <a:spcPts val="281"/>
              </a:spcBef>
              <a:spcAft>
                <a:spcPts val="0"/>
              </a:spcAft>
              <a:buClr>
                <a:schemeClr val="dk1"/>
              </a:buClr>
              <a:buSzPts val="750"/>
              <a:buNone/>
              <a:defRPr sz="563"/>
            </a:lvl4pPr>
            <a:lvl5pPr marL="1714500" lvl="4" indent="-171450" algn="l">
              <a:lnSpc>
                <a:spcPct val="90000"/>
              </a:lnSpc>
              <a:spcBef>
                <a:spcPts val="281"/>
              </a:spcBef>
              <a:spcAft>
                <a:spcPts val="0"/>
              </a:spcAft>
              <a:buClr>
                <a:schemeClr val="dk1"/>
              </a:buClr>
              <a:buSzPts val="750"/>
              <a:buNone/>
              <a:defRPr sz="563"/>
            </a:lvl5pPr>
            <a:lvl6pPr marL="2057400" lvl="5" indent="-171450" algn="l">
              <a:lnSpc>
                <a:spcPct val="90000"/>
              </a:lnSpc>
              <a:spcBef>
                <a:spcPts val="281"/>
              </a:spcBef>
              <a:spcAft>
                <a:spcPts val="0"/>
              </a:spcAft>
              <a:buClr>
                <a:schemeClr val="dk1"/>
              </a:buClr>
              <a:buSzPts val="750"/>
              <a:buNone/>
              <a:defRPr sz="563"/>
            </a:lvl6pPr>
            <a:lvl7pPr marL="2400300" lvl="6" indent="-171450" algn="l">
              <a:lnSpc>
                <a:spcPct val="90000"/>
              </a:lnSpc>
              <a:spcBef>
                <a:spcPts val="281"/>
              </a:spcBef>
              <a:spcAft>
                <a:spcPts val="0"/>
              </a:spcAft>
              <a:buClr>
                <a:schemeClr val="dk1"/>
              </a:buClr>
              <a:buSzPts val="750"/>
              <a:buNone/>
              <a:defRPr sz="563"/>
            </a:lvl7pPr>
            <a:lvl8pPr marL="2743200" lvl="7" indent="-171450" algn="l">
              <a:lnSpc>
                <a:spcPct val="90000"/>
              </a:lnSpc>
              <a:spcBef>
                <a:spcPts val="281"/>
              </a:spcBef>
              <a:spcAft>
                <a:spcPts val="0"/>
              </a:spcAft>
              <a:buClr>
                <a:schemeClr val="dk1"/>
              </a:buClr>
              <a:buSzPts val="750"/>
              <a:buNone/>
              <a:defRPr sz="563"/>
            </a:lvl8pPr>
            <a:lvl9pPr marL="3086100" lvl="8" indent="-171450" algn="l">
              <a:lnSpc>
                <a:spcPct val="90000"/>
              </a:lnSpc>
              <a:spcBef>
                <a:spcPts val="281"/>
              </a:spcBef>
              <a:spcAft>
                <a:spcPts val="0"/>
              </a:spcAft>
              <a:buClr>
                <a:schemeClr val="dk1"/>
              </a:buClr>
              <a:buSzPts val="750"/>
              <a:buNone/>
              <a:defRPr sz="563"/>
            </a:lvl9pPr>
          </a:lstStyle>
          <a:p>
            <a:endParaRPr/>
          </a:p>
        </p:txBody>
      </p:sp>
      <p:sp>
        <p:nvSpPr>
          <p:cNvPr id="144" name="Google Shape;144;p22"/>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22"/>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22"/>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7"/>
        <p:cNvGrpSpPr/>
        <p:nvPr/>
      </p:nvGrpSpPr>
      <p:grpSpPr>
        <a:xfrm>
          <a:off x="0" y="0"/>
          <a:ext cx="0" cy="0"/>
          <a:chOff x="0" y="0"/>
          <a:chExt cx="0" cy="0"/>
        </a:xfrm>
      </p:grpSpPr>
      <p:sp>
        <p:nvSpPr>
          <p:cNvPr id="148" name="Google Shape;148;p23"/>
          <p:cNvSpPr txBox="1">
            <a:spLocks noGrp="1"/>
          </p:cNvSpPr>
          <p:nvPr>
            <p:ph type="title"/>
          </p:nvPr>
        </p:nvSpPr>
        <p:spPr>
          <a:xfrm>
            <a:off x="628650" y="365128"/>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p23"/>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50" name="Google Shape;150;p23"/>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23"/>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2" name="Google Shape;152;p23"/>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53"/>
        <p:cNvGrpSpPr/>
        <p:nvPr/>
      </p:nvGrpSpPr>
      <p:grpSpPr>
        <a:xfrm>
          <a:off x="0" y="0"/>
          <a:ext cx="0" cy="0"/>
          <a:chOff x="0" y="0"/>
          <a:chExt cx="0" cy="0"/>
        </a:xfrm>
      </p:grpSpPr>
      <p:sp>
        <p:nvSpPr>
          <p:cNvPr id="154" name="Google Shape;154;p24"/>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24"/>
          <p:cNvSpPr txBox="1">
            <a:spLocks noGrp="1"/>
          </p:cNvSpPr>
          <p:nvPr>
            <p:ph type="body" idx="1"/>
          </p:nvPr>
        </p:nvSpPr>
        <p:spPr>
          <a:xfrm rot="5400000">
            <a:off x="623094" y="370682"/>
            <a:ext cx="5811838" cy="580072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563"/>
              </a:spcBef>
              <a:spcAft>
                <a:spcPts val="0"/>
              </a:spcAft>
              <a:buClr>
                <a:schemeClr val="dk1"/>
              </a:buClr>
              <a:buSzPts val="1800"/>
              <a:buChar char="•"/>
              <a:defRPr/>
            </a:lvl1pPr>
            <a:lvl2pPr marL="685800" lvl="1" indent="-257175" algn="l">
              <a:lnSpc>
                <a:spcPct val="90000"/>
              </a:lnSpc>
              <a:spcBef>
                <a:spcPts val="281"/>
              </a:spcBef>
              <a:spcAft>
                <a:spcPts val="0"/>
              </a:spcAft>
              <a:buClr>
                <a:schemeClr val="dk1"/>
              </a:buClr>
              <a:buSzPts val="1800"/>
              <a:buChar char="•"/>
              <a:defRPr/>
            </a:lvl2pPr>
            <a:lvl3pPr marL="1028700" lvl="2" indent="-257175" algn="l">
              <a:lnSpc>
                <a:spcPct val="90000"/>
              </a:lnSpc>
              <a:spcBef>
                <a:spcPts val="281"/>
              </a:spcBef>
              <a:spcAft>
                <a:spcPts val="0"/>
              </a:spcAft>
              <a:buClr>
                <a:schemeClr val="dk1"/>
              </a:buClr>
              <a:buSzPts val="1800"/>
              <a:buChar char="•"/>
              <a:defRPr/>
            </a:lvl3pPr>
            <a:lvl4pPr marL="1371600" lvl="3" indent="-257175" algn="l">
              <a:lnSpc>
                <a:spcPct val="90000"/>
              </a:lnSpc>
              <a:spcBef>
                <a:spcPts val="281"/>
              </a:spcBef>
              <a:spcAft>
                <a:spcPts val="0"/>
              </a:spcAft>
              <a:buClr>
                <a:schemeClr val="dk1"/>
              </a:buClr>
              <a:buSzPts val="1800"/>
              <a:buChar char="•"/>
              <a:defRPr/>
            </a:lvl4pPr>
            <a:lvl5pPr marL="1714500" lvl="4" indent="-257175" algn="l">
              <a:lnSpc>
                <a:spcPct val="90000"/>
              </a:lnSpc>
              <a:spcBef>
                <a:spcPts val="281"/>
              </a:spcBef>
              <a:spcAft>
                <a:spcPts val="0"/>
              </a:spcAft>
              <a:buClr>
                <a:schemeClr val="dk1"/>
              </a:buClr>
              <a:buSzPts val="1800"/>
              <a:buChar char="•"/>
              <a:defRPr/>
            </a:lvl5pPr>
            <a:lvl6pPr marL="2057400" lvl="5" indent="-257175" algn="l">
              <a:lnSpc>
                <a:spcPct val="90000"/>
              </a:lnSpc>
              <a:spcBef>
                <a:spcPts val="281"/>
              </a:spcBef>
              <a:spcAft>
                <a:spcPts val="0"/>
              </a:spcAft>
              <a:buClr>
                <a:schemeClr val="dk1"/>
              </a:buClr>
              <a:buSzPts val="1800"/>
              <a:buChar char="•"/>
              <a:defRPr/>
            </a:lvl6pPr>
            <a:lvl7pPr marL="2400300" lvl="6" indent="-257175" algn="l">
              <a:lnSpc>
                <a:spcPct val="90000"/>
              </a:lnSpc>
              <a:spcBef>
                <a:spcPts val="281"/>
              </a:spcBef>
              <a:spcAft>
                <a:spcPts val="0"/>
              </a:spcAft>
              <a:buClr>
                <a:schemeClr val="dk1"/>
              </a:buClr>
              <a:buSzPts val="1800"/>
              <a:buChar char="•"/>
              <a:defRPr/>
            </a:lvl7pPr>
            <a:lvl8pPr marL="2743200" lvl="7" indent="-257175" algn="l">
              <a:lnSpc>
                <a:spcPct val="90000"/>
              </a:lnSpc>
              <a:spcBef>
                <a:spcPts val="281"/>
              </a:spcBef>
              <a:spcAft>
                <a:spcPts val="0"/>
              </a:spcAft>
              <a:buClr>
                <a:schemeClr val="dk1"/>
              </a:buClr>
              <a:buSzPts val="1800"/>
              <a:buChar char="•"/>
              <a:defRPr/>
            </a:lvl8pPr>
            <a:lvl9pPr marL="3086100" lvl="8" indent="-257175" algn="l">
              <a:lnSpc>
                <a:spcPct val="90000"/>
              </a:lnSpc>
              <a:spcBef>
                <a:spcPts val="281"/>
              </a:spcBef>
              <a:spcAft>
                <a:spcPts val="0"/>
              </a:spcAft>
              <a:buClr>
                <a:schemeClr val="dk1"/>
              </a:buClr>
              <a:buSzPts val="1800"/>
              <a:buChar char="•"/>
              <a:defRPr/>
            </a:lvl9pPr>
          </a:lstStyle>
          <a:p>
            <a:endParaRPr/>
          </a:p>
        </p:txBody>
      </p:sp>
      <p:sp>
        <p:nvSpPr>
          <p:cNvPr id="156" name="Google Shape;156;p24"/>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7" name="Google Shape;157;p24"/>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24"/>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3"/>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2400"/>
              <a:buNone/>
              <a:defRPr sz="1800"/>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endParaRPr/>
          </a:p>
        </p:txBody>
      </p:sp>
      <p:sp>
        <p:nvSpPr>
          <p:cNvPr id="22" name="Google Shape;22;p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28" name="Google Shape;28;p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888888"/>
              </a:buClr>
              <a:buSzPts val="2400"/>
              <a:buNone/>
              <a:defRPr sz="1800">
                <a:solidFill>
                  <a:srgbClr val="888888"/>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endParaRPr/>
          </a:p>
        </p:txBody>
      </p:sp>
      <p:sp>
        <p:nvSpPr>
          <p:cNvPr id="34" name="Google Shape;34;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0" name="Google Shape;40;p6"/>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1" name="Google Shape;41;p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endParaRPr/>
          </a:p>
        </p:txBody>
      </p:sp>
      <p:sp>
        <p:nvSpPr>
          <p:cNvPr id="47" name="Google Shape;47;p7"/>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48" name="Google Shape;48;p7"/>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endParaRPr/>
          </a:p>
        </p:txBody>
      </p:sp>
      <p:sp>
        <p:nvSpPr>
          <p:cNvPr id="49" name="Google Shape;49;p7"/>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50" name="Google Shape;50;p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endParaRPr/>
          </a:p>
        </p:txBody>
      </p:sp>
      <p:sp>
        <p:nvSpPr>
          <p:cNvPr id="61" name="Google Shape;61;p9"/>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62" name="Google Shape;62;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a:spLocks noGrp="1"/>
          </p:cNvSpPr>
          <p:nvPr>
            <p:ph type="pic" idx="2"/>
          </p:nvPr>
        </p:nvSpPr>
        <p:spPr>
          <a:xfrm>
            <a:off x="3887391" y="987426"/>
            <a:ext cx="4629150" cy="4873625"/>
          </a:xfrm>
          <a:prstGeom prst="rect">
            <a:avLst/>
          </a:prstGeom>
          <a:noFill/>
          <a:ln>
            <a:noFill/>
          </a:ln>
        </p:spPr>
      </p:sp>
      <p:sp>
        <p:nvSpPr>
          <p:cNvPr id="68" name="Google Shape;68;p10"/>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endParaRPr/>
          </a:p>
        </p:txBody>
      </p:sp>
      <p:sp>
        <p:nvSpPr>
          <p:cNvPr id="69" name="Google Shape;69;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623094" y="370682"/>
            <a:ext cx="5811838" cy="580072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83FEA27C-E38C-4A97-AE0C-6F9D2C277A5C}" type="datetimeFigureOut">
              <a:rPr lang="en-GB"/>
              <a:pPr>
                <a:defRPr/>
              </a:pPr>
              <a:t>11/05/2023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0F50354-08B7-4976-ACF7-ECDB0F2A26A5}" type="slidenum">
              <a:rPr lang="en-GB"/>
              <a:pPr>
                <a:defRPr/>
              </a:pPr>
              <a:t>‹#›</a:t>
            </a:fld>
            <a:endParaRPr lang="en-GB"/>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85FF304-A014-48CA-A51C-20FB062B1517}" type="datetimeFigureOut">
              <a:rPr lang="en-GB"/>
              <a:pPr>
                <a:defRPr/>
              </a:pPr>
              <a:t>11/05/2023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603C14F-E17D-412B-AA08-8C5C6DE6B915}" type="slidenum">
              <a:rPr lang="en-GB"/>
              <a:pPr>
                <a:defRPr/>
              </a:pPr>
              <a:t>‹#›</a:t>
            </a:fld>
            <a:endParaRPr lang="en-GB"/>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E37D9F02-8806-412B-B9FF-8D358CDE2A39}" type="datetimeFigureOut">
              <a:rPr lang="en-GB"/>
              <a:pPr>
                <a:defRPr/>
              </a:pPr>
              <a:t>11/05/2023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8980274-0589-42D5-A588-16C82E37D4EC}" type="slidenum">
              <a:rPr lang="en-GB"/>
              <a:pPr>
                <a:defRPr/>
              </a:pPr>
              <a:t>‹#›</a:t>
            </a:fld>
            <a:endParaRPr lang="en-GB"/>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782BB56B-5C2C-4D17-B68A-7F4ACF46A2F2}" type="datetimeFigureOut">
              <a:rPr lang="en-GB"/>
              <a:pPr>
                <a:defRPr/>
              </a:pPr>
              <a:t>11/05/2023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AAFDB22-8C7B-4661-9084-17038EF6B955}" type="slidenum">
              <a:rPr lang="en-GB"/>
              <a:pPr>
                <a:defRPr/>
              </a:pPr>
              <a:t>‹#›</a:t>
            </a:fld>
            <a:endParaRPr lang="en-GB"/>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5D61F0B9-C46A-4C73-8BA2-AE79449AD09D}" type="datetimeFigureOut">
              <a:rPr lang="en-GB"/>
              <a:pPr>
                <a:defRPr/>
              </a:pPr>
              <a:t>11/05/2023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1C045EF-A95D-426A-BF34-58FB1DEAE382}" type="slidenum">
              <a:rPr lang="en-GB"/>
              <a:pPr>
                <a:defRPr/>
              </a:pPr>
              <a:t>‹#›</a:t>
            </a:fld>
            <a:endParaRPr lang="en-GB"/>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F86909F5-2570-41D7-ADC2-826725C49C64}" type="datetimeFigureOut">
              <a:rPr lang="en-GB"/>
              <a:pPr>
                <a:defRPr/>
              </a:pPr>
              <a:t>11/05/2023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DE3C45D2-3745-4D4E-AA32-D879FA97E063}" type="slidenum">
              <a:rPr lang="en-GB"/>
              <a:pPr>
                <a:defRPr/>
              </a:pPr>
              <a:t>‹#›</a:t>
            </a:fld>
            <a:endParaRPr lang="en-GB"/>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53C0AAA-9D53-4FC5-AB1C-C8DFB1DFD4E6}" type="datetimeFigureOut">
              <a:rPr lang="en-GB"/>
              <a:pPr>
                <a:defRPr/>
              </a:pPr>
              <a:t>11/05/2023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813D0FA3-98A7-4438-9D66-6D584729D48B}" type="slidenum">
              <a:rPr lang="en-GB"/>
              <a:pPr>
                <a:defRPr/>
              </a:pPr>
              <a:t>‹#›</a:t>
            </a:fld>
            <a:endParaRPr lang="en-GB"/>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F1AB26A-370C-412A-98F2-5B6B5DA6FBF7}" type="datetimeFigureOut">
              <a:rPr lang="en-GB"/>
              <a:pPr>
                <a:defRPr/>
              </a:pPr>
              <a:t>11/05/2023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31A9D24-F892-4559-9C00-B632BEB43046}" type="slidenum">
              <a:rPr lang="en-GB"/>
              <a:pPr>
                <a:defRPr/>
              </a:pPr>
              <a:t>‹#›</a:t>
            </a:fld>
            <a:endParaRPr lang="en-GB"/>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77C58C5-EBB2-4F9B-90B0-8EC2A03AD64B}" type="datetimeFigureOut">
              <a:rPr lang="en-GB"/>
              <a:pPr>
                <a:defRPr/>
              </a:pPr>
              <a:t>11/05/2023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E9EE230-7866-4EE7-8992-0D30478A7937}" type="slidenum">
              <a:rPr lang="en-GB"/>
              <a:pPr>
                <a:defRPr/>
              </a:pPr>
              <a:t>‹#›</a:t>
            </a:fld>
            <a:endParaRPr lang="en-GB"/>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696A4BE-A445-4476-8CC2-15E45AC2AE42}" type="datetimeFigureOut">
              <a:rPr lang="en-GB"/>
              <a:pPr>
                <a:defRPr/>
              </a:pPr>
              <a:t>11/05/2023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3C27015-BFCC-4001-AFEB-56A9336BB0E4}" type="slidenum">
              <a:rPr lang="en-GB"/>
              <a:pPr>
                <a:defRPr/>
              </a:pPr>
              <a:t>‹#›</a:t>
            </a:fld>
            <a:endParaRPr lang="en-GB"/>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C706D47-3DA5-4C8B-82A1-4370B2FC9690}" type="datetimeFigureOut">
              <a:rPr lang="en-GB"/>
              <a:pPr>
                <a:defRPr/>
              </a:pPr>
              <a:t>11/05/2023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75EDDAF-0DE2-44EE-826E-0C4B9AA7F217}"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45B86F9-6786-4C3A-9E4C-DD3CCE04D5C6}" type="datetimeFigureOut">
              <a:rPr lang="en-GB" smtClean="0"/>
              <a:t>11/05/2023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F91E485-E6C0-4B10-A260-0853E1BD74AA}" type="slidenum">
              <a:rPr lang="en-GB" smtClean="0"/>
              <a:t>‹#›</a:t>
            </a:fld>
            <a:endParaRPr lang="en-GB"/>
          </a:p>
        </p:txBody>
      </p:sp>
    </p:spTree>
    <p:extLst>
      <p:ext uri="{BB962C8B-B14F-4D97-AF65-F5344CB8AC3E}">
        <p14:creationId xmlns:p14="http://schemas.microsoft.com/office/powerpoint/2010/main" val="215445939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84" r:id="rId10"/>
    <p:sldLayoutId id="214748368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48ECFFC-7801-42C2-AA28-1E8C368D304D}" type="datetimeFigureOut">
              <a:rPr lang="en-GB" smtClean="0"/>
              <a:t>11/05/2023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17C1F31-FFC3-417E-863B-607414707540}" type="slidenum">
              <a:rPr lang="en-GB" smtClean="0"/>
              <a:t>‹#›</a:t>
            </a:fld>
            <a:endParaRPr lang="en-GB"/>
          </a:p>
        </p:txBody>
      </p:sp>
    </p:spTree>
    <p:extLst>
      <p:ext uri="{BB962C8B-B14F-4D97-AF65-F5344CB8AC3E}">
        <p14:creationId xmlns:p14="http://schemas.microsoft.com/office/powerpoint/2010/main" val="339146537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68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9"/>
        <p:cNvGrpSpPr/>
        <p:nvPr/>
      </p:nvGrpSpPr>
      <p:grpSpPr>
        <a:xfrm>
          <a:off x="0" y="0"/>
          <a:ext cx="0" cy="0"/>
          <a:chOff x="0" y="0"/>
          <a:chExt cx="0" cy="0"/>
        </a:xfrm>
      </p:grpSpPr>
      <p:sp>
        <p:nvSpPr>
          <p:cNvPr id="160" name="Google Shape;160;p2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61" name="Google Shape;161;p25"/>
          <p:cNvSpPr txBox="1">
            <a:spLocks noGrp="1"/>
          </p:cNvSpPr>
          <p:nvPr>
            <p:ph type="body" idx="1"/>
          </p:nvPr>
        </p:nvSpPr>
        <p:spPr>
          <a:xfrm>
            <a:off x="457200" y="1600202"/>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62" name="Google Shape;162;p25"/>
          <p:cNvSpPr txBox="1">
            <a:spLocks noGrp="1"/>
          </p:cNvSpPr>
          <p:nvPr>
            <p:ph type="dt" idx="10"/>
          </p:nvPr>
        </p:nvSpPr>
        <p:spPr>
          <a:xfrm>
            <a:off x="457200" y="6356352"/>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a:p>
        </p:txBody>
      </p:sp>
      <p:sp>
        <p:nvSpPr>
          <p:cNvPr id="163" name="Google Shape;163;p25"/>
          <p:cNvSpPr txBox="1">
            <a:spLocks noGrp="1"/>
          </p:cNvSpPr>
          <p:nvPr>
            <p:ph type="ftr" idx="11"/>
          </p:nvPr>
        </p:nvSpPr>
        <p:spPr>
          <a:xfrm>
            <a:off x="3124200" y="6356352"/>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a:p>
        </p:txBody>
      </p:sp>
      <p:sp>
        <p:nvSpPr>
          <p:cNvPr id="164" name="Google Shape;164;p25"/>
          <p:cNvSpPr txBox="1">
            <a:spLocks noGrp="1"/>
          </p:cNvSpPr>
          <p:nvPr>
            <p:ph type="sldNum" idx="12"/>
          </p:nvPr>
        </p:nvSpPr>
        <p:spPr>
          <a:xfrm>
            <a:off x="6553200" y="6356352"/>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628650" y="365128"/>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13"/>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87" name="Google Shape;87;p13"/>
          <p:cNvSpPr txBox="1">
            <a:spLocks noGrp="1"/>
          </p:cNvSpPr>
          <p:nvPr>
            <p:ph type="dt" idx="10"/>
          </p:nvPr>
        </p:nvSpPr>
        <p:spPr>
          <a:xfrm>
            <a:off x="628650" y="6356353"/>
            <a:ext cx="2057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675"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a:p>
        </p:txBody>
      </p:sp>
      <p:sp>
        <p:nvSpPr>
          <p:cNvPr id="88" name="Google Shape;88;p13"/>
          <p:cNvSpPr txBox="1">
            <a:spLocks noGrp="1"/>
          </p:cNvSpPr>
          <p:nvPr>
            <p:ph type="ftr" idx="11"/>
          </p:nvPr>
        </p:nvSpPr>
        <p:spPr>
          <a:xfrm>
            <a:off x="3028950" y="6356353"/>
            <a:ext cx="30861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675"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a:p>
        </p:txBody>
      </p:sp>
      <p:sp>
        <p:nvSpPr>
          <p:cNvPr id="89" name="Google Shape;89;p13"/>
          <p:cNvSpPr txBox="1">
            <a:spLocks noGrp="1"/>
          </p:cNvSpPr>
          <p:nvPr>
            <p:ph type="sldNum" idx="12"/>
          </p:nvPr>
        </p:nvSpPr>
        <p:spPr>
          <a:xfrm>
            <a:off x="6457950" y="6356353"/>
            <a:ext cx="2057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675"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fld id="{FFC97EC0-894E-421A-8FF8-500BC2924AB8}" type="datetimeFigureOut">
              <a:rPr lang="en-GB"/>
              <a:pPr>
                <a:defRPr/>
              </a:pPr>
              <a:t>11/05/2023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cs typeface="+mn-cs"/>
              </a:defRPr>
            </a:lvl1pPr>
          </a:lstStyle>
          <a:p>
            <a:pPr>
              <a:defRPr/>
            </a:pPr>
            <a:fld id="{8FD17D2F-3F74-46F9-B28E-94C1B0D4C2FA}"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kern="1200">
          <a:solidFill>
            <a:schemeClr val="tx1"/>
          </a:solidFill>
          <a:latin typeface="+mj-lt"/>
          <a:ea typeface="ＭＳ Ｐゴシック" pitchFamily="-72" charset="-128"/>
          <a:cs typeface="ＭＳ Ｐゴシック" pitchFamily="-72" charset="-128"/>
        </a:defRPr>
      </a:lvl1pPr>
      <a:lvl2pPr algn="ctr" rtl="0" eaLnBrk="0" fontAlgn="base" hangingPunct="0">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2pPr>
      <a:lvl3pPr algn="ctr" rtl="0" eaLnBrk="0" fontAlgn="base" hangingPunct="0">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3pPr>
      <a:lvl4pPr algn="ctr" rtl="0" eaLnBrk="0" fontAlgn="base" hangingPunct="0">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4pPr>
      <a:lvl5pPr algn="ctr" rtl="0" eaLnBrk="0" fontAlgn="base" hangingPunct="0">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5pPr>
      <a:lvl6pPr marL="4572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6pPr>
      <a:lvl7pPr marL="9144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7pPr>
      <a:lvl8pPr marL="13716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8pPr>
      <a:lvl9pPr marL="18288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9pPr>
    </p:titleStyle>
    <p:bodyStyle>
      <a:lvl1pPr marL="342900" indent="-342900" algn="l" rtl="0" eaLnBrk="0" fontAlgn="base" hangingPunct="0">
        <a:spcBef>
          <a:spcPct val="20000"/>
        </a:spcBef>
        <a:spcAft>
          <a:spcPct val="0"/>
        </a:spcAft>
        <a:buFont typeface="Arial" pitchFamily="-72" charset="0"/>
        <a:buChar char="•"/>
        <a:defRPr sz="3200" kern="1200">
          <a:solidFill>
            <a:schemeClr val="tx1"/>
          </a:solidFill>
          <a:latin typeface="+mn-lt"/>
          <a:ea typeface="ＭＳ Ｐゴシック" pitchFamily="-72" charset="-128"/>
          <a:cs typeface="ＭＳ Ｐゴシック" pitchFamily="-72" charset="-128"/>
        </a:defRPr>
      </a:lvl1pPr>
      <a:lvl2pPr marL="742950" indent="-285750" algn="l" rtl="0" eaLnBrk="0" fontAlgn="base" hangingPunct="0">
        <a:spcBef>
          <a:spcPct val="20000"/>
        </a:spcBef>
        <a:spcAft>
          <a:spcPct val="0"/>
        </a:spcAft>
        <a:buFont typeface="Arial" pitchFamily="-72" charset="0"/>
        <a:buChar char="–"/>
        <a:defRPr sz="2800" kern="1200">
          <a:solidFill>
            <a:schemeClr val="tx1"/>
          </a:solidFill>
          <a:latin typeface="+mn-lt"/>
          <a:ea typeface="ＭＳ Ｐゴシック" pitchFamily="-72" charset="-128"/>
          <a:cs typeface="+mn-cs"/>
        </a:defRPr>
      </a:lvl2pPr>
      <a:lvl3pPr marL="1143000" indent="-228600" algn="l" rtl="0" eaLnBrk="0" fontAlgn="base" hangingPunct="0">
        <a:spcBef>
          <a:spcPct val="20000"/>
        </a:spcBef>
        <a:spcAft>
          <a:spcPct val="0"/>
        </a:spcAft>
        <a:buFont typeface="Arial" pitchFamily="-72" charset="0"/>
        <a:buChar char="•"/>
        <a:defRPr sz="2400" kern="1200">
          <a:solidFill>
            <a:schemeClr val="tx1"/>
          </a:solidFill>
          <a:latin typeface="+mn-lt"/>
          <a:ea typeface="ＭＳ Ｐゴシック" pitchFamily="-72" charset="-128"/>
          <a:cs typeface="+mn-cs"/>
        </a:defRPr>
      </a:lvl3pPr>
      <a:lvl4pPr marL="1600200" indent="-228600" algn="l" rtl="0" eaLnBrk="0" fontAlgn="base" hangingPunct="0">
        <a:spcBef>
          <a:spcPct val="20000"/>
        </a:spcBef>
        <a:spcAft>
          <a:spcPct val="0"/>
        </a:spcAft>
        <a:buFont typeface="Arial" pitchFamily="-72" charset="0"/>
        <a:buChar char="–"/>
        <a:defRPr sz="2000" kern="1200">
          <a:solidFill>
            <a:schemeClr val="tx1"/>
          </a:solidFill>
          <a:latin typeface="+mn-lt"/>
          <a:ea typeface="ＭＳ Ｐゴシック" pitchFamily="-72" charset="-128"/>
          <a:cs typeface="+mn-cs"/>
        </a:defRPr>
      </a:lvl4pPr>
      <a:lvl5pPr marL="2057400" indent="-228600" algn="l" rtl="0" eaLnBrk="0" fontAlgn="base" hangingPunct="0">
        <a:spcBef>
          <a:spcPct val="20000"/>
        </a:spcBef>
        <a:spcAft>
          <a:spcPct val="0"/>
        </a:spcAft>
        <a:buFont typeface="Arial" pitchFamily="-72" charset="0"/>
        <a:buChar char="»"/>
        <a:defRPr sz="2000" kern="1200">
          <a:solidFill>
            <a:schemeClr val="tx1"/>
          </a:solidFill>
          <a:latin typeface="+mn-lt"/>
          <a:ea typeface="ＭＳ Ｐゴシック" pitchFamily="-72"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6.xml"/></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24.jpeg"/><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8.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45.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45.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45.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45.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45.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45.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5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5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5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234BCC6-39B9-47D9-8BF8-C665401A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text&#10;&#10;Description automatically generated">
            <a:extLst>
              <a:ext uri="{FF2B5EF4-FFF2-40B4-BE49-F238E27FC236}">
                <a16:creationId xmlns:a16="http://schemas.microsoft.com/office/drawing/2014/main" id="{172277CA-5A72-249E-0FE8-938467E9F488}"/>
              </a:ext>
            </a:extLst>
          </p:cNvPr>
          <p:cNvPicPr>
            <a:picLocks noChangeAspect="1"/>
          </p:cNvPicPr>
          <p:nvPr/>
        </p:nvPicPr>
        <p:blipFill rotWithShape="1">
          <a:blip r:embed="rId2"/>
          <a:srcRect r="2" b="7756"/>
          <a:stretch/>
        </p:blipFill>
        <p:spPr>
          <a:xfrm>
            <a:off x="3662268" y="10"/>
            <a:ext cx="5481732"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4" name="Picture 4" descr="A picture containing indoor, close&#10;&#10;Description automatically generated">
            <a:extLst>
              <a:ext uri="{FF2B5EF4-FFF2-40B4-BE49-F238E27FC236}">
                <a16:creationId xmlns:a16="http://schemas.microsoft.com/office/drawing/2014/main" id="{60CA7FB7-5A1E-EFF7-644E-7C3D32685A7D}"/>
              </a:ext>
            </a:extLst>
          </p:cNvPr>
          <p:cNvPicPr>
            <a:picLocks noChangeAspect="1"/>
          </p:cNvPicPr>
          <p:nvPr/>
        </p:nvPicPr>
        <p:blipFill rotWithShape="1">
          <a:blip r:embed="rId3"/>
          <a:srcRect t="4721" r="-2" b="3313"/>
          <a:stretch/>
        </p:blipFill>
        <p:spPr>
          <a:xfrm>
            <a:off x="3662268" y="3493008"/>
            <a:ext cx="5481732"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2" name="Freeform: Shape 11">
            <a:extLst>
              <a:ext uri="{FF2B5EF4-FFF2-40B4-BE49-F238E27FC236}">
                <a16:creationId xmlns:a16="http://schemas.microsoft.com/office/drawing/2014/main" id="{72A9CE9D-DAC3-40AF-B504-78A64A90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506D7452-6CDE-4381-86CE-07B2459383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65499"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CCD664-BEE9-1CE2-B91B-A40BF7DFD242}"/>
              </a:ext>
            </a:extLst>
          </p:cNvPr>
          <p:cNvSpPr>
            <a:spLocks noGrp="1"/>
          </p:cNvSpPr>
          <p:nvPr>
            <p:ph type="title"/>
          </p:nvPr>
        </p:nvSpPr>
        <p:spPr>
          <a:xfrm>
            <a:off x="329184" y="1524659"/>
            <a:ext cx="3764305" cy="2774088"/>
          </a:xfrm>
        </p:spPr>
        <p:txBody>
          <a:bodyPr vert="horz" lIns="91440" tIns="45720" rIns="91440" bIns="45720" rtlCol="0" anchor="b">
            <a:normAutofit/>
          </a:bodyPr>
          <a:lstStyle/>
          <a:p>
            <a:pPr algn="l" eaLnBrk="1" hangingPunct="1">
              <a:lnSpc>
                <a:spcPct val="90000"/>
              </a:lnSpc>
            </a:pPr>
            <a:r>
              <a:rPr lang="en-US" sz="4700" kern="1200">
                <a:latin typeface="+mj-lt"/>
                <a:ea typeface="+mj-ea"/>
                <a:cs typeface="+mj-cs"/>
              </a:rPr>
              <a:t>My teacher says 'revise'???</a:t>
            </a:r>
            <a:r>
              <a:rPr lang="en-US" sz="4700">
                <a:ea typeface="+mj-ea"/>
                <a:cs typeface="+mj-cs"/>
              </a:rPr>
              <a:t> </a:t>
            </a:r>
            <a:endParaRPr lang="en-US" sz="4700" kern="1200">
              <a:latin typeface="+mj-lt"/>
              <a:ea typeface="+mj-ea"/>
              <a:cs typeface="+mj-cs"/>
            </a:endParaRPr>
          </a:p>
        </p:txBody>
      </p:sp>
      <p:sp>
        <p:nvSpPr>
          <p:cNvPr id="16" name="Rectangle 15">
            <a:extLst>
              <a:ext uri="{FF2B5EF4-FFF2-40B4-BE49-F238E27FC236}">
                <a16:creationId xmlns:a16="http://schemas.microsoft.com/office/drawing/2014/main" id="{762DA937-8B55-4317-BD32-98D7AF30E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7704"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18" name="Rectangle 17">
            <a:extLst>
              <a:ext uri="{FF2B5EF4-FFF2-40B4-BE49-F238E27FC236}">
                <a16:creationId xmlns:a16="http://schemas.microsoft.com/office/drawing/2014/main" id="{C52EE5A8-045B-4D39-8ED1-51333408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823" y="4461119"/>
            <a:ext cx="376430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7">
            <a:extLst>
              <a:ext uri="{FF2B5EF4-FFF2-40B4-BE49-F238E27FC236}">
                <a16:creationId xmlns:a16="http://schemas.microsoft.com/office/drawing/2014/main" id="{CCBE99D8-2F8A-52A3-789F-77A4901DACBB}"/>
              </a:ext>
            </a:extLst>
          </p:cNvPr>
          <p:cNvPicPr>
            <a:picLocks noChangeAspect="1"/>
          </p:cNvPicPr>
          <p:nvPr/>
        </p:nvPicPr>
        <p:blipFill>
          <a:blip r:embed="rId4"/>
          <a:stretch>
            <a:fillRect/>
          </a:stretch>
        </p:blipFill>
        <p:spPr>
          <a:xfrm>
            <a:off x="3067878" y="3460681"/>
            <a:ext cx="911087" cy="890795"/>
          </a:xfrm>
          <a:prstGeom prst="rect">
            <a:avLst/>
          </a:prstGeom>
        </p:spPr>
      </p:pic>
    </p:spTree>
    <p:extLst>
      <p:ext uri="{BB962C8B-B14F-4D97-AF65-F5344CB8AC3E}">
        <p14:creationId xmlns:p14="http://schemas.microsoft.com/office/powerpoint/2010/main" val="3285804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7DA69-626A-E884-05DB-E0F0702B3420}"/>
              </a:ext>
            </a:extLst>
          </p:cNvPr>
          <p:cNvSpPr>
            <a:spLocks noGrp="1"/>
          </p:cNvSpPr>
          <p:nvPr>
            <p:ph type="title"/>
          </p:nvPr>
        </p:nvSpPr>
        <p:spPr>
          <a:xfrm>
            <a:off x="480060" y="5576887"/>
            <a:ext cx="8183880" cy="640081"/>
          </a:xfrm>
        </p:spPr>
        <p:txBody>
          <a:bodyPr vert="horz" lIns="91440" tIns="45720" rIns="91440" bIns="45720" rtlCol="0" anchor="ctr">
            <a:normAutofit/>
          </a:bodyPr>
          <a:lstStyle/>
          <a:p>
            <a:pPr eaLnBrk="1" hangingPunct="1">
              <a:lnSpc>
                <a:spcPct val="90000"/>
              </a:lnSpc>
            </a:pPr>
            <a:r>
              <a:rPr lang="en-US" sz="2800">
                <a:ea typeface="+mj-ea"/>
                <a:cs typeface="Calibri"/>
              </a:rPr>
              <a:t>But how do I revise? What should I do?</a:t>
            </a:r>
            <a:endParaRPr lang="en-US" sz="2800">
              <a:ea typeface="+mj-ea"/>
              <a:cs typeface="+mj-cs"/>
            </a:endParaRPr>
          </a:p>
        </p:txBody>
      </p:sp>
      <p:pic>
        <p:nvPicPr>
          <p:cNvPr id="4" name="Picture 4">
            <a:extLst>
              <a:ext uri="{FF2B5EF4-FFF2-40B4-BE49-F238E27FC236}">
                <a16:creationId xmlns:a16="http://schemas.microsoft.com/office/drawing/2014/main" id="{2A8210E9-32ED-DEAF-BAE2-A1B160EE18F1}"/>
              </a:ext>
            </a:extLst>
          </p:cNvPr>
          <p:cNvPicPr>
            <a:picLocks noChangeAspect="1"/>
          </p:cNvPicPr>
          <p:nvPr/>
        </p:nvPicPr>
        <p:blipFill rotWithShape="1">
          <a:blip r:embed="rId2"/>
          <a:srcRect l="5242" r="10158"/>
          <a:stretch/>
        </p:blipFill>
        <p:spPr>
          <a:xfrm>
            <a:off x="480060" y="640080"/>
            <a:ext cx="8183880" cy="4836795"/>
          </a:xfrm>
          <a:prstGeom prst="rect">
            <a:avLst/>
          </a:prstGeom>
          <a:ln w="19050">
            <a:solidFill>
              <a:schemeClr val="tx1"/>
            </a:solidFill>
            <a:miter lim="800000"/>
          </a:ln>
        </p:spPr>
      </p:pic>
    </p:spTree>
    <p:extLst>
      <p:ext uri="{BB962C8B-B14F-4D97-AF65-F5344CB8AC3E}">
        <p14:creationId xmlns:p14="http://schemas.microsoft.com/office/powerpoint/2010/main" val="81897729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76E4A-20B2-4CBB-9EC3-042F1D40C174}"/>
              </a:ext>
            </a:extLst>
          </p:cNvPr>
          <p:cNvSpPr>
            <a:spLocks noGrp="1"/>
          </p:cNvSpPr>
          <p:nvPr>
            <p:ph type="title"/>
          </p:nvPr>
        </p:nvSpPr>
        <p:spPr/>
        <p:txBody>
          <a:bodyPr/>
          <a:lstStyle/>
          <a:p>
            <a:r>
              <a:rPr lang="en-GB">
                <a:ea typeface="ＭＳ Ｐゴシック"/>
              </a:rPr>
              <a:t>Tips for Revision</a:t>
            </a:r>
            <a:endParaRPr lang="en-GB"/>
          </a:p>
        </p:txBody>
      </p:sp>
      <p:sp>
        <p:nvSpPr>
          <p:cNvPr id="3" name="Content Placeholder 2">
            <a:extLst>
              <a:ext uri="{FF2B5EF4-FFF2-40B4-BE49-F238E27FC236}">
                <a16:creationId xmlns:a16="http://schemas.microsoft.com/office/drawing/2014/main" id="{3E8F83FB-B6F2-63CB-EFBA-007E11979E54}"/>
              </a:ext>
            </a:extLst>
          </p:cNvPr>
          <p:cNvSpPr>
            <a:spLocks noGrp="1"/>
          </p:cNvSpPr>
          <p:nvPr>
            <p:ph idx="1"/>
          </p:nvPr>
        </p:nvSpPr>
        <p:spPr/>
        <p:txBody>
          <a:bodyPr/>
          <a:lstStyle/>
          <a:p>
            <a:r>
              <a:rPr lang="en-GB">
                <a:ea typeface="ＭＳ Ｐゴシック"/>
              </a:rPr>
              <a:t>The research on memory shows that we should start revising early and learn information little and often. The last thing to do is leave it all until it's too late and start cramming for the exam. If you try and revise everything all at once in one long session, you may feel great at first, but you will quickly forget it.</a:t>
            </a:r>
            <a:endParaRPr lang="en-GB"/>
          </a:p>
        </p:txBody>
      </p:sp>
    </p:spTree>
    <p:extLst>
      <p:ext uri="{BB962C8B-B14F-4D97-AF65-F5344CB8AC3E}">
        <p14:creationId xmlns:p14="http://schemas.microsoft.com/office/powerpoint/2010/main" val="3117713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2"/>
          <p:cNvSpPr txBox="1"/>
          <p:nvPr/>
        </p:nvSpPr>
        <p:spPr>
          <a:xfrm>
            <a:off x="245935" y="5184437"/>
            <a:ext cx="8732526" cy="1361881"/>
          </a:xfrm>
          <a:prstGeom prst="rect">
            <a:avLst/>
          </a:prstGeom>
          <a:noFill/>
          <a:ln>
            <a:noFill/>
          </a:ln>
        </p:spPr>
        <p:txBody>
          <a:bodyPr spcFirstLastPara="1" wrap="square" lIns="68569" tIns="34275" rIns="68569" bIns="34275" anchor="t" anchorCtr="0">
            <a:spAutoFit/>
          </a:bodyPr>
          <a:lstStyle/>
          <a:p>
            <a:pPr>
              <a:buSzPts val="2800"/>
            </a:pPr>
            <a:r>
              <a:rPr lang="en-US" sz="2100">
                <a:latin typeface="Calibri"/>
                <a:ea typeface="Calibri"/>
                <a:cs typeface="Calibri"/>
                <a:sym typeface="Calibri"/>
              </a:rPr>
              <a:t>Forgetting things is natural and happens to everyone.</a:t>
            </a:r>
            <a:endParaRPr sz="1050"/>
          </a:p>
          <a:p>
            <a:pPr>
              <a:buClr>
                <a:schemeClr val="dk1"/>
              </a:buClr>
              <a:buSzPts val="2800"/>
            </a:pPr>
            <a:endParaRPr sz="2100">
              <a:latin typeface="Calibri"/>
              <a:ea typeface="Calibri"/>
              <a:cs typeface="Calibri"/>
              <a:sym typeface="Calibri"/>
            </a:endParaRPr>
          </a:p>
          <a:p>
            <a:pPr>
              <a:buSzPts val="2800"/>
            </a:pPr>
            <a:r>
              <a:rPr lang="en-US" sz="2100">
                <a:latin typeface="Calibri"/>
                <a:ea typeface="Calibri"/>
                <a:cs typeface="Calibri"/>
                <a:sym typeface="Calibri"/>
              </a:rPr>
              <a:t>By revisiting material and doing this more often you can make a big difference to your memory.</a:t>
            </a:r>
            <a:endParaRPr sz="1050"/>
          </a:p>
        </p:txBody>
      </p:sp>
      <p:pic>
        <p:nvPicPr>
          <p:cNvPr id="275" name="Google Shape;275;p42"/>
          <p:cNvPicPr preferRelativeResize="0"/>
          <p:nvPr/>
        </p:nvPicPr>
        <p:blipFill rotWithShape="1">
          <a:blip r:embed="rId3">
            <a:alphaModFix/>
          </a:blip>
          <a:srcRect/>
          <a:stretch/>
        </p:blipFill>
        <p:spPr>
          <a:xfrm>
            <a:off x="248467" y="144562"/>
            <a:ext cx="7975535" cy="4939113"/>
          </a:xfrm>
          <a:prstGeom prst="rect">
            <a:avLst/>
          </a:prstGeom>
          <a:noFill/>
          <a:ln>
            <a:noFill/>
          </a:ln>
        </p:spPr>
      </p:pic>
    </p:spTree>
    <p:extLst>
      <p:ext uri="{BB962C8B-B14F-4D97-AF65-F5344CB8AC3E}">
        <p14:creationId xmlns:p14="http://schemas.microsoft.com/office/powerpoint/2010/main" val="2223027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4">
                                            <p:txEl>
                                              <p:pRg st="0" end="0"/>
                                            </p:txEl>
                                          </p:spTgt>
                                        </p:tgtEl>
                                        <p:attrNameLst>
                                          <p:attrName>style.visibility</p:attrName>
                                        </p:attrNameLst>
                                      </p:cBhvr>
                                      <p:to>
                                        <p:strVal val="visible"/>
                                      </p:to>
                                    </p:set>
                                    <p:anim calcmode="lin" valueType="num">
                                      <p:cBhvr additive="base">
                                        <p:cTn id="7" dur="500"/>
                                        <p:tgtEl>
                                          <p:spTgt spid="27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74">
                                            <p:txEl>
                                              <p:pRg st="2" end="2"/>
                                            </p:txEl>
                                          </p:spTgt>
                                        </p:tgtEl>
                                        <p:attrNameLst>
                                          <p:attrName>style.visibility</p:attrName>
                                        </p:attrNameLst>
                                      </p:cBhvr>
                                      <p:to>
                                        <p:strVal val="visible"/>
                                      </p:to>
                                    </p:set>
                                    <p:anim calcmode="lin" valueType="num">
                                      <p:cBhvr additive="base">
                                        <p:cTn id="12" dur="500"/>
                                        <p:tgtEl>
                                          <p:spTgt spid="27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628650" y="365125"/>
            <a:ext cx="3946158" cy="687319"/>
          </a:xfrm>
        </p:spPr>
        <p:txBody>
          <a:bodyPr>
            <a:normAutofit fontScale="90000"/>
          </a:bodyPr>
          <a:lstStyle/>
          <a:p>
            <a:r>
              <a:rPr lang="en-GB"/>
              <a:t>1. PLAN</a:t>
            </a:r>
            <a:endParaRPr lang="en-US"/>
          </a:p>
        </p:txBody>
      </p:sp>
      <p:sp>
        <p:nvSpPr>
          <p:cNvPr id="5" name="Subtitle 4"/>
          <p:cNvSpPr>
            <a:spLocks noGrp="1"/>
          </p:cNvSpPr>
          <p:nvPr>
            <p:ph idx="1"/>
          </p:nvPr>
        </p:nvSpPr>
        <p:spPr>
          <a:xfrm>
            <a:off x="436872" y="1090573"/>
            <a:ext cx="4323882" cy="4457356"/>
          </a:xfrm>
        </p:spPr>
        <p:txBody>
          <a:bodyPr vert="horz" wrap="square" lIns="91440" tIns="45720" rIns="91440" bIns="45720" numCol="1" anchor="t" anchorCtr="0" compatLnSpc="1">
            <a:prstTxWarp prst="textNoShape">
              <a:avLst/>
            </a:prstTxWarp>
            <a:noAutofit/>
          </a:bodyPr>
          <a:lstStyle/>
          <a:p>
            <a:r>
              <a:rPr lang="en-US" sz="2400">
                <a:ea typeface="ＭＳ Ｐゴシック"/>
              </a:rPr>
              <a:t>Use the revision planner to map out your time. Plan to revise topics in 30 minute chunks.</a:t>
            </a:r>
          </a:p>
          <a:p>
            <a:r>
              <a:rPr lang="en-US" sz="2400">
                <a:ea typeface="ＭＳ Ｐゴシック"/>
              </a:rPr>
              <a:t>Break down each subject into manageable topics. Your teachers will tell you the areas you are being assessed on.</a:t>
            </a:r>
          </a:p>
          <a:p>
            <a:r>
              <a:rPr lang="en-US" sz="2400">
                <a:ea typeface="ＭＳ Ｐゴシック"/>
              </a:rPr>
              <a:t>Be realistic about how long each topic will take and mix up the subjects you learn each day.</a:t>
            </a:r>
          </a:p>
          <a:p>
            <a:r>
              <a:rPr lang="en-US" sz="2400">
                <a:ea typeface="ＭＳ Ｐゴシック"/>
              </a:rPr>
              <a:t>Try not to revise the same topic for more than an hour.</a:t>
            </a:r>
            <a:endParaRPr lang="en-US" sz="2400"/>
          </a:p>
        </p:txBody>
      </p:sp>
      <p:pic>
        <p:nvPicPr>
          <p:cNvPr id="7" name="Picture 6" descr="Coloured pins pinned on a calendar">
            <a:extLst>
              <a:ext uri="{FF2B5EF4-FFF2-40B4-BE49-F238E27FC236}">
                <a16:creationId xmlns:a16="http://schemas.microsoft.com/office/drawing/2014/main" id="{AEF59523-E394-C7BA-6800-3997342C1096}"/>
              </a:ext>
            </a:extLst>
          </p:cNvPr>
          <p:cNvPicPr>
            <a:picLocks noChangeAspect="1"/>
          </p:cNvPicPr>
          <p:nvPr/>
        </p:nvPicPr>
        <p:blipFill rotWithShape="1">
          <a:blip r:embed="rId2"/>
          <a:srcRect l="33708" r="22793" b="-10"/>
          <a:stretch/>
        </p:blipFill>
        <p:spPr>
          <a:xfrm>
            <a:off x="4671911" y="10"/>
            <a:ext cx="447208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045425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pPr marL="0" indent="0">
              <a:buNone/>
            </a:pPr>
            <a:r>
              <a:rPr lang="en-GB" sz="2800">
                <a:ea typeface="ＭＳ Ｐゴシック"/>
              </a:rPr>
              <a:t>Plan checklist:</a:t>
            </a:r>
          </a:p>
          <a:p>
            <a:pPr marL="0" indent="0">
              <a:buNone/>
            </a:pPr>
            <a:endParaRPr lang="en-GB" sz="2800"/>
          </a:p>
          <a:p>
            <a:r>
              <a:rPr lang="en-GB" sz="2800">
                <a:ea typeface="ＭＳ Ｐゴシック"/>
              </a:rPr>
              <a:t>30 minute chunks</a:t>
            </a:r>
          </a:p>
          <a:p>
            <a:endParaRPr lang="en-GB" sz="2800"/>
          </a:p>
          <a:p>
            <a:r>
              <a:rPr lang="en-GB" sz="2800">
                <a:ea typeface="ＭＳ Ｐゴシック"/>
              </a:rPr>
              <a:t>No topic for more than 60 minutes</a:t>
            </a:r>
          </a:p>
          <a:p>
            <a:endParaRPr lang="en-GB" sz="2800"/>
          </a:p>
          <a:p>
            <a:r>
              <a:rPr lang="en-GB" sz="2800">
                <a:ea typeface="ＭＳ Ｐゴシック"/>
              </a:rPr>
              <a:t>Be realistic and prioritise</a:t>
            </a:r>
          </a:p>
          <a:p>
            <a:endParaRPr lang="en-GB" sz="2800"/>
          </a:p>
          <a:p>
            <a:r>
              <a:rPr lang="en-GB" sz="2800">
                <a:ea typeface="ＭＳ Ｐゴシック"/>
              </a:rPr>
              <a:t>Write them in the planner and tick them off</a:t>
            </a:r>
          </a:p>
          <a:p>
            <a:endParaRPr lang="en-GB"/>
          </a:p>
          <a:p>
            <a:endParaRPr lang="en-GB"/>
          </a:p>
          <a:p>
            <a:endParaRPr lang="en-US"/>
          </a:p>
        </p:txBody>
      </p:sp>
    </p:spTree>
    <p:extLst>
      <p:ext uri="{BB962C8B-B14F-4D97-AF65-F5344CB8AC3E}">
        <p14:creationId xmlns:p14="http://schemas.microsoft.com/office/powerpoint/2010/main" val="692304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8320351-9FA2-4A26-885B-BB8F3E4902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8CD2EFB-78C2-4C6E-A6B9-4ED12FAD5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Analogue clock">
            <a:extLst>
              <a:ext uri="{FF2B5EF4-FFF2-40B4-BE49-F238E27FC236}">
                <a16:creationId xmlns:a16="http://schemas.microsoft.com/office/drawing/2014/main" id="{3AB1D16A-1CFB-31C2-9DA1-D9EDBE3375BB}"/>
              </a:ext>
            </a:extLst>
          </p:cNvPr>
          <p:cNvPicPr>
            <a:picLocks noChangeAspect="1"/>
          </p:cNvPicPr>
          <p:nvPr/>
        </p:nvPicPr>
        <p:blipFill rotWithShape="1">
          <a:blip r:embed="rId2">
            <a:alphaModFix amt="60000"/>
          </a:blip>
          <a:srcRect l="11002" r="4" b="4"/>
          <a:stretch/>
        </p:blipFill>
        <p:spPr>
          <a:xfrm>
            <a:off x="20" y="10"/>
            <a:ext cx="9143980" cy="6857990"/>
          </a:xfrm>
          <a:prstGeom prst="rect">
            <a:avLst/>
          </a:prstGeom>
        </p:spPr>
      </p:pic>
      <p:sp>
        <p:nvSpPr>
          <p:cNvPr id="2" name="Title 1">
            <a:extLst>
              <a:ext uri="{FF2B5EF4-FFF2-40B4-BE49-F238E27FC236}">
                <a16:creationId xmlns:a16="http://schemas.microsoft.com/office/drawing/2014/main" id="{4C8272CC-8799-2F45-763B-92E752ED89E3}"/>
              </a:ext>
            </a:extLst>
          </p:cNvPr>
          <p:cNvSpPr>
            <a:spLocks noGrp="1"/>
          </p:cNvSpPr>
          <p:nvPr>
            <p:ph type="title"/>
          </p:nvPr>
        </p:nvSpPr>
        <p:spPr>
          <a:xfrm>
            <a:off x="630936" y="600427"/>
            <a:ext cx="7406640" cy="3299902"/>
          </a:xfrm>
        </p:spPr>
        <p:txBody>
          <a:bodyPr vert="horz" lIns="91440" tIns="45720" rIns="91440" bIns="45720" rtlCol="0" anchor="b">
            <a:normAutofit/>
          </a:bodyPr>
          <a:lstStyle/>
          <a:p>
            <a:pPr algn="l" eaLnBrk="1" hangingPunct="1">
              <a:lnSpc>
                <a:spcPct val="90000"/>
              </a:lnSpc>
            </a:pPr>
            <a:r>
              <a:rPr lang="en-US" sz="7100">
                <a:solidFill>
                  <a:srgbClr val="FFFFFF"/>
                </a:solidFill>
                <a:ea typeface="+mj-ea"/>
                <a:cs typeface="+mj-cs"/>
              </a:rPr>
              <a:t>2. TAKE A BREAK</a:t>
            </a:r>
          </a:p>
        </p:txBody>
      </p:sp>
      <p:sp>
        <p:nvSpPr>
          <p:cNvPr id="3" name="Content Placeholder 2">
            <a:extLst>
              <a:ext uri="{FF2B5EF4-FFF2-40B4-BE49-F238E27FC236}">
                <a16:creationId xmlns:a16="http://schemas.microsoft.com/office/drawing/2014/main" id="{F1020674-1D70-C7BB-FCD1-D22B3A4E5387}"/>
              </a:ext>
            </a:extLst>
          </p:cNvPr>
          <p:cNvSpPr>
            <a:spLocks noGrp="1"/>
          </p:cNvSpPr>
          <p:nvPr>
            <p:ph idx="1"/>
          </p:nvPr>
        </p:nvSpPr>
        <p:spPr>
          <a:xfrm>
            <a:off x="636981" y="4072045"/>
            <a:ext cx="7406640" cy="2258179"/>
          </a:xfrm>
        </p:spPr>
        <p:txBody>
          <a:bodyPr vert="horz" lIns="91440" tIns="45720" rIns="91440" bIns="45720" rtlCol="0">
            <a:normAutofit/>
          </a:bodyPr>
          <a:lstStyle/>
          <a:p>
            <a:pPr marL="0" indent="0" eaLnBrk="1" hangingPunct="1">
              <a:lnSpc>
                <a:spcPct val="90000"/>
              </a:lnSpc>
              <a:spcBef>
                <a:spcPts val="1000"/>
              </a:spcBef>
              <a:buNone/>
            </a:pPr>
            <a:r>
              <a:rPr lang="en-US" sz="2400">
                <a:solidFill>
                  <a:srgbClr val="FFFFFF"/>
                </a:solidFill>
                <a:ea typeface="+mn-ea"/>
                <a:cs typeface="+mn-cs"/>
              </a:rPr>
              <a:t>After each half an hour of revision, take a 5 minute break.</a:t>
            </a:r>
            <a:endParaRPr lang="en-US"/>
          </a:p>
          <a:p>
            <a:pPr marL="0" indent="0">
              <a:lnSpc>
                <a:spcPct val="90000"/>
              </a:lnSpc>
              <a:spcBef>
                <a:spcPts val="1000"/>
              </a:spcBef>
              <a:buNone/>
            </a:pPr>
            <a:endParaRPr lang="en-US" sz="2400">
              <a:solidFill>
                <a:srgbClr val="FFFFFF"/>
              </a:solidFill>
              <a:ea typeface="Calibri"/>
              <a:cs typeface="Calibri"/>
            </a:endParaRPr>
          </a:p>
          <a:p>
            <a:pPr marL="0" indent="0">
              <a:lnSpc>
                <a:spcPct val="90000"/>
              </a:lnSpc>
              <a:spcBef>
                <a:spcPts val="1000"/>
              </a:spcBef>
              <a:buNone/>
            </a:pPr>
            <a:r>
              <a:rPr lang="en-US" sz="2400">
                <a:solidFill>
                  <a:srgbClr val="FFFFFF"/>
                </a:solidFill>
                <a:ea typeface="Calibri"/>
                <a:cs typeface="Calibri"/>
              </a:rPr>
              <a:t>Your brain is like any other muscle in your body and it can only take on a certain amount of new information at once. </a:t>
            </a:r>
          </a:p>
        </p:txBody>
      </p:sp>
    </p:spTree>
    <p:extLst>
      <p:ext uri="{BB962C8B-B14F-4D97-AF65-F5344CB8AC3E}">
        <p14:creationId xmlns:p14="http://schemas.microsoft.com/office/powerpoint/2010/main" val="411061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4469908-40F0-48EB-8B29-996548C19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ctrTitle"/>
          </p:nvPr>
        </p:nvSpPr>
        <p:spPr>
          <a:xfrm>
            <a:off x="628650" y="4072041"/>
            <a:ext cx="7886700" cy="1286087"/>
          </a:xfrm>
          <a:noFill/>
        </p:spPr>
        <p:txBody>
          <a:bodyPr anchor="ctr">
            <a:normAutofit/>
          </a:bodyPr>
          <a:lstStyle/>
          <a:p>
            <a:r>
              <a:rPr lang="en-GB" sz="4500"/>
              <a:t>3. Strategies</a:t>
            </a:r>
            <a:endParaRPr lang="en-US" sz="4500"/>
          </a:p>
        </p:txBody>
      </p:sp>
      <p:sp>
        <p:nvSpPr>
          <p:cNvPr id="5" name="Subtitle 4"/>
          <p:cNvSpPr>
            <a:spLocks noGrp="1"/>
          </p:cNvSpPr>
          <p:nvPr>
            <p:ph type="subTitle" idx="1"/>
          </p:nvPr>
        </p:nvSpPr>
        <p:spPr>
          <a:xfrm>
            <a:off x="628650" y="5571899"/>
            <a:ext cx="7886700" cy="557186"/>
          </a:xfrm>
          <a:noFill/>
        </p:spPr>
        <p:txBody>
          <a:bodyPr>
            <a:normAutofit lnSpcReduction="10000"/>
          </a:bodyPr>
          <a:lstStyle/>
          <a:p>
            <a:r>
              <a:rPr lang="en-US">
                <a:ea typeface="ＭＳ Ｐゴシック"/>
              </a:rPr>
              <a:t>Making sure that your revision sticks!</a:t>
            </a:r>
            <a:endParaRPr lang="en-US"/>
          </a:p>
        </p:txBody>
      </p:sp>
      <p:pic>
        <p:nvPicPr>
          <p:cNvPr id="7" name="Picture 6" descr="Close-up of hopscotch on a sidewalk">
            <a:extLst>
              <a:ext uri="{FF2B5EF4-FFF2-40B4-BE49-F238E27FC236}">
                <a16:creationId xmlns:a16="http://schemas.microsoft.com/office/drawing/2014/main" id="{6E010F08-F49D-6726-374D-149A2337D698}"/>
              </a:ext>
            </a:extLst>
          </p:cNvPr>
          <p:cNvPicPr>
            <a:picLocks noChangeAspect="1"/>
          </p:cNvPicPr>
          <p:nvPr/>
        </p:nvPicPr>
        <p:blipFill rotWithShape="1">
          <a:blip r:embed="rId2"/>
          <a:srcRect t="17782" r="4" b="18270"/>
          <a:stretch/>
        </p:blipFill>
        <p:spPr>
          <a:xfrm>
            <a:off x="20" y="1"/>
            <a:ext cx="9143979" cy="3900324"/>
          </a:xfrm>
          <a:prstGeom prst="rect">
            <a:avLst/>
          </a:prstGeom>
        </p:spPr>
      </p:pic>
    </p:spTree>
    <p:extLst>
      <p:ext uri="{BB962C8B-B14F-4D97-AF65-F5344CB8AC3E}">
        <p14:creationId xmlns:p14="http://schemas.microsoft.com/office/powerpoint/2010/main" val="389466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260089">
            <a:off x="549005" y="2610140"/>
            <a:ext cx="2228065" cy="2970753"/>
          </a:xfrm>
          <a:prstGeom prst="rect">
            <a:avLst/>
          </a:prstGeom>
        </p:spPr>
      </p:pic>
      <p:sp>
        <p:nvSpPr>
          <p:cNvPr id="2" name="Title 1"/>
          <p:cNvSpPr>
            <a:spLocks noGrp="1"/>
          </p:cNvSpPr>
          <p:nvPr>
            <p:ph type="ctrTitle"/>
          </p:nvPr>
        </p:nvSpPr>
        <p:spPr>
          <a:xfrm>
            <a:off x="2339752" y="2514232"/>
            <a:ext cx="4176465" cy="1143328"/>
          </a:xfrm>
          <a:solidFill>
            <a:srgbClr val="FFFF00"/>
          </a:solidFill>
        </p:spPr>
        <p:txBody>
          <a:bodyPr>
            <a:normAutofit/>
          </a:bodyPr>
          <a:lstStyle/>
          <a:p>
            <a:r>
              <a:rPr lang="en-GB" sz="4800" b="1">
                <a:solidFill>
                  <a:sysClr val="windowText" lastClr="000000"/>
                </a:solidFill>
              </a:rPr>
              <a:t>Revision skills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0"/>
            <a:ext cx="3242817" cy="252908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636823">
            <a:off x="5858272" y="575045"/>
            <a:ext cx="2848251" cy="2780928"/>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8314390">
            <a:off x="5675578" y="3529578"/>
            <a:ext cx="2809146" cy="204131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52274" y="4413152"/>
            <a:ext cx="3145532" cy="2359149"/>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8497655">
            <a:off x="20514" y="945674"/>
            <a:ext cx="2311503" cy="1632375"/>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97806" y="4919429"/>
            <a:ext cx="1907704" cy="1430778"/>
          </a:xfrm>
          <a:prstGeom prst="rect">
            <a:avLst/>
          </a:prstGeom>
        </p:spPr>
      </p:pic>
    </p:spTree>
    <p:extLst>
      <p:ext uri="{BB962C8B-B14F-4D97-AF65-F5344CB8AC3E}">
        <p14:creationId xmlns:p14="http://schemas.microsoft.com/office/powerpoint/2010/main" val="518983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9910"/>
            <a:ext cx="7886700" cy="1325563"/>
          </a:xfrm>
          <a:solidFill>
            <a:srgbClr val="7030A0"/>
          </a:solidFill>
        </p:spPr>
        <p:txBody>
          <a:bodyPr>
            <a:normAutofit/>
          </a:bodyPr>
          <a:lstStyle/>
          <a:p>
            <a:pPr algn="ctr"/>
            <a:r>
              <a:rPr lang="en-GB" sz="5400" b="1">
                <a:solidFill>
                  <a:srgbClr val="FF0000"/>
                </a:solidFill>
              </a:rPr>
              <a:t>Strategy 1. Mind mapping</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81556" y="1496434"/>
            <a:ext cx="5580890" cy="4351338"/>
          </a:xfrm>
        </p:spPr>
      </p:pic>
      <p:sp>
        <p:nvSpPr>
          <p:cNvPr id="3" name="TextBox 2"/>
          <p:cNvSpPr txBox="1"/>
          <p:nvPr/>
        </p:nvSpPr>
        <p:spPr>
          <a:xfrm>
            <a:off x="1" y="5988733"/>
            <a:ext cx="9144000" cy="1354217"/>
          </a:xfrm>
          <a:prstGeom prst="rect">
            <a:avLst/>
          </a:prstGeom>
          <a:solidFill>
            <a:srgbClr val="CC66FF"/>
          </a:solidFill>
        </p:spPr>
        <p:txBody>
          <a:bodyPr wrap="square" rtlCol="0">
            <a:spAutoFit/>
          </a:bodyPr>
          <a:lstStyle/>
          <a:p>
            <a:r>
              <a:rPr lang="en-GB" sz="3200"/>
              <a:t>How do you use your class notes or revision guides to create revision notes in the form of a mind map?</a:t>
            </a:r>
          </a:p>
          <a:p>
            <a:endParaRPr lang="en-GB"/>
          </a:p>
        </p:txBody>
      </p:sp>
    </p:spTree>
    <p:extLst>
      <p:ext uri="{BB962C8B-B14F-4D97-AF65-F5344CB8AC3E}">
        <p14:creationId xmlns:p14="http://schemas.microsoft.com/office/powerpoint/2010/main" val="2339405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229600" cy="1143000"/>
          </a:xfrm>
        </p:spPr>
        <p:txBody>
          <a:bodyPr>
            <a:normAutofit/>
          </a:bodyPr>
          <a:lstStyle/>
          <a:p>
            <a:pPr algn="ctr"/>
            <a:r>
              <a:rPr lang="en-GB" b="1"/>
              <a:t>Step 1. Create a central idea</a:t>
            </a:r>
            <a:br>
              <a:rPr lang="en-GB" b="1"/>
            </a:br>
            <a:endParaRPr lang="en-GB" b="1"/>
          </a:p>
        </p:txBody>
      </p:sp>
      <p:sp>
        <p:nvSpPr>
          <p:cNvPr id="3" name="Content Placeholder 2"/>
          <p:cNvSpPr>
            <a:spLocks noGrp="1"/>
          </p:cNvSpPr>
          <p:nvPr>
            <p:ph idx="1"/>
          </p:nvPr>
        </p:nvSpPr>
        <p:spPr>
          <a:xfrm>
            <a:off x="0" y="3429000"/>
            <a:ext cx="9144000" cy="3024336"/>
          </a:xfrm>
          <a:solidFill>
            <a:srgbClr val="FFC000"/>
          </a:solidFill>
        </p:spPr>
        <p:txBody>
          <a:bodyPr>
            <a:normAutofit/>
          </a:bodyPr>
          <a:lstStyle/>
          <a:p>
            <a:r>
              <a:rPr lang="en-GB" sz="3600"/>
              <a:t>Central idea is the topic you are going to revise.</a:t>
            </a:r>
          </a:p>
          <a:p>
            <a:endParaRPr lang="en-GB" sz="3600"/>
          </a:p>
          <a:p>
            <a:r>
              <a:rPr lang="en-GB" sz="3600"/>
              <a:t>It should be in the middle of your page and should include an image that represents the Mind Map’s topic to you.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5840" y="648072"/>
            <a:ext cx="6952320" cy="2780928"/>
          </a:xfrm>
          <a:prstGeom prst="rect">
            <a:avLst/>
          </a:prstGeom>
        </p:spPr>
      </p:pic>
    </p:spTree>
    <p:extLst>
      <p:ext uri="{BB962C8B-B14F-4D97-AF65-F5344CB8AC3E}">
        <p14:creationId xmlns:p14="http://schemas.microsoft.com/office/powerpoint/2010/main" val="3023180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6379" y="231638"/>
            <a:ext cx="8229600" cy="490066"/>
          </a:xfrm>
        </p:spPr>
        <p:txBody>
          <a:bodyPr>
            <a:normAutofit fontScale="90000"/>
          </a:bodyPr>
          <a:lstStyle/>
          <a:p>
            <a:pPr algn="ctr"/>
            <a:r>
              <a:rPr lang="en-GB" b="1"/>
              <a:t>Step 2. Add branches to your map</a:t>
            </a:r>
            <a:br>
              <a:rPr lang="en-GB" b="1"/>
            </a:br>
            <a:endParaRPr lang="en-GB" b="1"/>
          </a:p>
        </p:txBody>
      </p:sp>
      <p:sp>
        <p:nvSpPr>
          <p:cNvPr id="3" name="Content Placeholder 2"/>
          <p:cNvSpPr>
            <a:spLocks noGrp="1"/>
          </p:cNvSpPr>
          <p:nvPr>
            <p:ph idx="1"/>
          </p:nvPr>
        </p:nvSpPr>
        <p:spPr>
          <a:xfrm>
            <a:off x="0" y="3356992"/>
            <a:ext cx="9144000" cy="3501008"/>
          </a:xfrm>
          <a:solidFill>
            <a:srgbClr val="92D050"/>
          </a:solidFill>
        </p:spPr>
        <p:txBody>
          <a:bodyPr>
            <a:normAutofit/>
          </a:bodyPr>
          <a:lstStyle/>
          <a:p>
            <a:r>
              <a:rPr lang="en-GB" sz="3600"/>
              <a:t>Branches represent key factors or themes. </a:t>
            </a:r>
          </a:p>
          <a:p>
            <a:r>
              <a:rPr lang="en-GB" sz="3600"/>
              <a:t>Add more detail to each by adding smaller branches.</a:t>
            </a:r>
          </a:p>
          <a:p>
            <a:r>
              <a:rPr lang="en-GB" sz="3600"/>
              <a:t>Remember, the structure of your Mind Map will come naturally as you add more ideas.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476671"/>
            <a:ext cx="8568952" cy="2736305"/>
          </a:xfrm>
          <a:prstGeom prst="rect">
            <a:avLst/>
          </a:prstGeom>
        </p:spPr>
      </p:pic>
    </p:spTree>
    <p:extLst>
      <p:ext uri="{BB962C8B-B14F-4D97-AF65-F5344CB8AC3E}">
        <p14:creationId xmlns:p14="http://schemas.microsoft.com/office/powerpoint/2010/main" val="3751646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6016" y="274638"/>
            <a:ext cx="4258816" cy="1914224"/>
          </a:xfrm>
          <a:solidFill>
            <a:srgbClr val="92D050"/>
          </a:solidFill>
        </p:spPr>
        <p:txBody>
          <a:bodyPr>
            <a:normAutofit/>
          </a:bodyPr>
          <a:lstStyle/>
          <a:p>
            <a:r>
              <a:rPr lang="en-GB" sz="4400" b="1"/>
              <a:t>Step 3. </a:t>
            </a:r>
            <a:br>
              <a:rPr lang="en-GB" sz="4400" b="1"/>
            </a:br>
            <a:r>
              <a:rPr lang="en-GB" sz="4400" b="1"/>
              <a:t>Add keywords</a:t>
            </a:r>
            <a:br>
              <a:rPr lang="en-GB" sz="4400" b="1"/>
            </a:br>
            <a:endParaRPr lang="en-GB" sz="4400" b="1"/>
          </a:p>
        </p:txBody>
      </p:sp>
      <p:sp>
        <p:nvSpPr>
          <p:cNvPr id="3" name="Content Placeholder 2"/>
          <p:cNvSpPr>
            <a:spLocks noGrp="1"/>
          </p:cNvSpPr>
          <p:nvPr>
            <p:ph idx="1"/>
          </p:nvPr>
        </p:nvSpPr>
        <p:spPr>
          <a:xfrm>
            <a:off x="0" y="3144380"/>
            <a:ext cx="9144000" cy="3713619"/>
          </a:xfrm>
          <a:solidFill>
            <a:schemeClr val="accent4">
              <a:lumMod val="40000"/>
              <a:lumOff val="60000"/>
            </a:schemeClr>
          </a:solidFill>
        </p:spPr>
        <p:txBody>
          <a:bodyPr>
            <a:normAutofit/>
          </a:bodyPr>
          <a:lstStyle/>
          <a:p>
            <a:r>
              <a:rPr lang="en-GB" sz="2800"/>
              <a:t>Each branch on your Mind Map, represents a key idea. </a:t>
            </a:r>
          </a:p>
          <a:p>
            <a:r>
              <a:rPr lang="en-GB" sz="2800"/>
              <a:t>Try using </a:t>
            </a:r>
            <a:r>
              <a:rPr lang="en-GB" sz="2800" b="1"/>
              <a:t>one word per branch </a:t>
            </a:r>
            <a:r>
              <a:rPr lang="en-GB" sz="2800"/>
              <a:t>as this sparks off a more associations compared to using multiple words or phrases.</a:t>
            </a:r>
          </a:p>
          <a:p>
            <a:r>
              <a:rPr lang="en-GB" sz="2800"/>
              <a:t>One word per branch also works well for </a:t>
            </a:r>
            <a:r>
              <a:rPr lang="en-GB" sz="2800" b="1"/>
              <a:t>chunking</a:t>
            </a:r>
            <a:r>
              <a:rPr lang="en-GB" sz="2800"/>
              <a:t> information into core topics and themes. </a:t>
            </a:r>
          </a:p>
          <a:p>
            <a:r>
              <a:rPr lang="en-GB" sz="2800"/>
              <a:t>The use of </a:t>
            </a:r>
            <a:r>
              <a:rPr lang="en-GB" sz="2800" b="1"/>
              <a:t>keywords triggers connections </a:t>
            </a:r>
            <a:r>
              <a:rPr lang="en-GB" sz="2800"/>
              <a:t>in your brain and allows you to remember a larger quantity of information. </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616" y="8032"/>
            <a:ext cx="4032448" cy="3136349"/>
          </a:xfrm>
          <a:prstGeom prst="rect">
            <a:avLst/>
          </a:prstGeom>
        </p:spPr>
      </p:pic>
    </p:spTree>
    <p:extLst>
      <p:ext uri="{BB962C8B-B14F-4D97-AF65-F5344CB8AC3E}">
        <p14:creationId xmlns:p14="http://schemas.microsoft.com/office/powerpoint/2010/main" val="2433955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a:solidFill>
            <a:schemeClr val="bg1"/>
          </a:solidFill>
        </p:spPr>
        <p:txBody>
          <a:bodyPr>
            <a:normAutofit fontScale="90000"/>
          </a:bodyPr>
          <a:lstStyle/>
          <a:p>
            <a:pPr algn="ctr"/>
            <a:r>
              <a:rPr lang="en-GB" b="1"/>
              <a:t>Step 4. Colour code your branches</a:t>
            </a:r>
            <a:br>
              <a:rPr lang="en-GB" b="1"/>
            </a:br>
            <a:endParaRPr lang="en-GB" b="1"/>
          </a:p>
        </p:txBody>
      </p:sp>
      <p:sp>
        <p:nvSpPr>
          <p:cNvPr id="3" name="Content Placeholder 2"/>
          <p:cNvSpPr>
            <a:spLocks noGrp="1"/>
          </p:cNvSpPr>
          <p:nvPr>
            <p:ph idx="1"/>
          </p:nvPr>
        </p:nvSpPr>
        <p:spPr>
          <a:xfrm>
            <a:off x="0" y="3915861"/>
            <a:ext cx="9144000" cy="2942139"/>
          </a:xfrm>
          <a:solidFill>
            <a:srgbClr val="00B0F0"/>
          </a:solidFill>
        </p:spPr>
        <p:txBody>
          <a:bodyPr vert="horz" lIns="91440" tIns="45720" rIns="91440" bIns="45720" rtlCol="0" anchor="t">
            <a:noAutofit/>
          </a:bodyPr>
          <a:lstStyle/>
          <a:p>
            <a:r>
              <a:rPr lang="en-GB" sz="3600"/>
              <a:t>Colour coding helps your brain to create mental shortcuts. </a:t>
            </a:r>
          </a:p>
          <a:p>
            <a:r>
              <a:rPr lang="en-GB" sz="3600"/>
              <a:t>Colours also make images more appealing and engaging, so you are more likely to remember.</a:t>
            </a:r>
            <a:endParaRPr lang="en-GB" sz="3600">
              <a:ea typeface="Calibri"/>
              <a:cs typeface="Calibri"/>
            </a:endParaRPr>
          </a:p>
          <a:p>
            <a:endParaRPr lang="en-GB" sz="360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9712" y="699691"/>
            <a:ext cx="4834106" cy="3115313"/>
          </a:xfrm>
          <a:prstGeom prst="rect">
            <a:avLst/>
          </a:prstGeom>
        </p:spPr>
      </p:pic>
    </p:spTree>
    <p:extLst>
      <p:ext uri="{BB962C8B-B14F-4D97-AF65-F5344CB8AC3E}">
        <p14:creationId xmlns:p14="http://schemas.microsoft.com/office/powerpoint/2010/main" val="9095306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pPr algn="ctr"/>
            <a:r>
              <a:rPr lang="en-GB" b="1"/>
              <a:t>Step 5. Include images</a:t>
            </a:r>
            <a:br>
              <a:rPr lang="en-GB" b="1"/>
            </a:br>
            <a:endParaRPr lang="en-GB" b="1"/>
          </a:p>
        </p:txBody>
      </p:sp>
      <p:sp>
        <p:nvSpPr>
          <p:cNvPr id="3" name="Content Placeholder 2"/>
          <p:cNvSpPr>
            <a:spLocks noGrp="1"/>
          </p:cNvSpPr>
          <p:nvPr>
            <p:ph idx="1"/>
          </p:nvPr>
        </p:nvSpPr>
        <p:spPr>
          <a:xfrm>
            <a:off x="467544" y="4160837"/>
            <a:ext cx="8229600" cy="2697163"/>
          </a:xfrm>
          <a:solidFill>
            <a:srgbClr val="FFFF00"/>
          </a:solidFill>
        </p:spPr>
        <p:txBody>
          <a:bodyPr>
            <a:normAutofit/>
          </a:bodyPr>
          <a:lstStyle/>
          <a:p>
            <a:r>
              <a:rPr lang="en-GB" sz="3200" b="1"/>
              <a:t>Images can say much more information than a word, sentence or even an essay. </a:t>
            </a:r>
          </a:p>
          <a:p>
            <a:r>
              <a:rPr lang="en-GB" sz="3200" b="1"/>
              <a:t>They are processed instantly by the brain and act as visual stimuli to recall information.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764704"/>
            <a:ext cx="7920880" cy="3520391"/>
          </a:xfrm>
          <a:prstGeom prst="rect">
            <a:avLst/>
          </a:prstGeom>
        </p:spPr>
      </p:pic>
    </p:spTree>
    <p:extLst>
      <p:ext uri="{BB962C8B-B14F-4D97-AF65-F5344CB8AC3E}">
        <p14:creationId xmlns:p14="http://schemas.microsoft.com/office/powerpoint/2010/main" val="24331469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408" y="-7640"/>
            <a:ext cx="9293277" cy="6865640"/>
          </a:xfrm>
        </p:spPr>
      </p:pic>
    </p:spTree>
    <p:extLst>
      <p:ext uri="{BB962C8B-B14F-4D97-AF65-F5344CB8AC3E}">
        <p14:creationId xmlns:p14="http://schemas.microsoft.com/office/powerpoint/2010/main" val="3998828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a:solidFill>
            <a:srgbClr val="92D050"/>
          </a:solidFill>
        </p:spPr>
        <p:txBody>
          <a:bodyPr>
            <a:normAutofit/>
          </a:bodyPr>
          <a:lstStyle/>
          <a:p>
            <a:pPr algn="ctr"/>
            <a:r>
              <a:rPr lang="en-GB" sz="4800" b="1">
                <a:solidFill>
                  <a:srgbClr val="FF0000"/>
                </a:solidFill>
              </a:rPr>
              <a:t>Research has shown:</a:t>
            </a:r>
          </a:p>
        </p:txBody>
      </p:sp>
      <p:sp>
        <p:nvSpPr>
          <p:cNvPr id="3" name="Content Placeholder 2"/>
          <p:cNvSpPr>
            <a:spLocks noGrp="1"/>
          </p:cNvSpPr>
          <p:nvPr>
            <p:ph idx="1"/>
          </p:nvPr>
        </p:nvSpPr>
        <p:spPr>
          <a:xfrm>
            <a:off x="251520" y="2492896"/>
            <a:ext cx="3754760" cy="1972816"/>
          </a:xfrm>
        </p:spPr>
        <p:txBody>
          <a:bodyPr>
            <a:normAutofit/>
          </a:bodyPr>
          <a:lstStyle/>
          <a:p>
            <a:r>
              <a:rPr lang="en-GB" sz="4800" b="1"/>
              <a:t>Successful revision     =</a:t>
            </a:r>
          </a:p>
        </p:txBody>
      </p:sp>
      <p:sp>
        <p:nvSpPr>
          <p:cNvPr id="4" name="TextBox 3"/>
          <p:cNvSpPr txBox="1"/>
          <p:nvPr/>
        </p:nvSpPr>
        <p:spPr>
          <a:xfrm>
            <a:off x="4283968" y="1484783"/>
            <a:ext cx="4176464" cy="5632311"/>
          </a:xfrm>
          <a:prstGeom prst="rect">
            <a:avLst/>
          </a:prstGeom>
          <a:solidFill>
            <a:srgbClr val="FFC000"/>
          </a:solidFill>
        </p:spPr>
        <p:txBody>
          <a:bodyPr wrap="square" rtlCol="0">
            <a:spAutoFit/>
          </a:bodyPr>
          <a:lstStyle/>
          <a:p>
            <a:r>
              <a:rPr lang="en-GB" sz="3600"/>
              <a:t>1. starting early enough</a:t>
            </a:r>
          </a:p>
          <a:p>
            <a:endParaRPr lang="en-GB" sz="3600"/>
          </a:p>
          <a:p>
            <a:r>
              <a:rPr lang="en-GB" sz="3600"/>
              <a:t>&amp; </a:t>
            </a:r>
          </a:p>
          <a:p>
            <a:endParaRPr lang="en-GB" sz="3600"/>
          </a:p>
          <a:p>
            <a:r>
              <a:rPr lang="en-GB" sz="3600"/>
              <a:t>2. Testing yourself </a:t>
            </a:r>
          </a:p>
          <a:p>
            <a:r>
              <a:rPr lang="en-GB" sz="3600"/>
              <a:t>or </a:t>
            </a:r>
          </a:p>
          <a:p>
            <a:r>
              <a:rPr lang="en-GB" sz="3600"/>
              <a:t>getting friends and relatives to test you</a:t>
            </a:r>
          </a:p>
          <a:p>
            <a:endParaRPr lang="en-GB" sz="3600"/>
          </a:p>
        </p:txBody>
      </p:sp>
    </p:spTree>
    <p:extLst>
      <p:ext uri="{BB962C8B-B14F-4D97-AF65-F5344CB8AC3E}">
        <p14:creationId xmlns:p14="http://schemas.microsoft.com/office/powerpoint/2010/main" val="3614179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accent1">
              <a:lumMod val="20000"/>
              <a:lumOff val="80000"/>
            </a:schemeClr>
          </a:solidFill>
        </p:spPr>
        <p:txBody>
          <a:bodyPr>
            <a:noAutofit/>
          </a:bodyPr>
          <a:lstStyle/>
          <a:p>
            <a:r>
              <a:rPr lang="en-GB" sz="3600"/>
              <a:t>How can I learn the information on my mind map using a 'foldable'?</a:t>
            </a:r>
          </a:p>
        </p:txBody>
      </p:sp>
      <p:sp>
        <p:nvSpPr>
          <p:cNvPr id="5" name="Content Placeholder 4"/>
          <p:cNvSpPr>
            <a:spLocks noGrp="1"/>
          </p:cNvSpPr>
          <p:nvPr>
            <p:ph idx="1"/>
          </p:nvPr>
        </p:nvSpPr>
        <p:spPr>
          <a:xfrm>
            <a:off x="0" y="1600200"/>
            <a:ext cx="9144000" cy="5257800"/>
          </a:xfrm>
          <a:solidFill>
            <a:schemeClr val="accent1">
              <a:lumMod val="20000"/>
              <a:lumOff val="80000"/>
            </a:schemeClr>
          </a:solidFill>
        </p:spPr>
        <p:txBody>
          <a:bodyPr>
            <a:normAutofit/>
          </a:bodyPr>
          <a:lstStyle/>
          <a:p>
            <a:pPr marL="514350" indent="-514350">
              <a:buFont typeface="+mj-lt"/>
              <a:buAutoNum type="arabicPeriod"/>
            </a:pPr>
            <a:r>
              <a:rPr lang="en-GB" sz="2800"/>
              <a:t>Get a piece of A3 or A4 paper &amp; fold it in to quarters.</a:t>
            </a:r>
          </a:p>
          <a:p>
            <a:pPr marL="514350" indent="-514350">
              <a:buFont typeface="+mj-lt"/>
              <a:buAutoNum type="arabicPeriod"/>
            </a:pPr>
            <a:r>
              <a:rPr lang="en-GB" sz="2800"/>
              <a:t>Study your mind map for 1 minute.</a:t>
            </a:r>
          </a:p>
          <a:p>
            <a:pPr marL="514350" indent="-514350">
              <a:buFont typeface="+mj-lt"/>
              <a:buAutoNum type="arabicPeriod"/>
            </a:pPr>
            <a:r>
              <a:rPr lang="en-GB" sz="2800"/>
              <a:t>Turn the mind map over so you cant see it</a:t>
            </a:r>
          </a:p>
          <a:p>
            <a:pPr marL="514350" indent="-514350">
              <a:buFont typeface="+mj-lt"/>
              <a:buAutoNum type="arabicPeriod"/>
            </a:pPr>
            <a:r>
              <a:rPr lang="en-GB" sz="2800"/>
              <a:t>Use a clean face of the foldable to write as much as you can remember in </a:t>
            </a:r>
            <a:r>
              <a:rPr lang="en-GB" sz="2800" b="1" u="sng">
                <a:solidFill>
                  <a:srgbClr val="FF0000"/>
                </a:solidFill>
              </a:rPr>
              <a:t>one minute.</a:t>
            </a:r>
          </a:p>
          <a:p>
            <a:pPr marL="514350" indent="-514350">
              <a:buFont typeface="+mj-lt"/>
              <a:buAutoNum type="arabicPeriod"/>
            </a:pPr>
            <a:r>
              <a:rPr lang="en-GB" sz="2800"/>
              <a:t>Count up how many facts you remembered &amp; write this number in a circle on that side of your paper.</a:t>
            </a:r>
          </a:p>
          <a:p>
            <a:pPr marL="514350" indent="-514350">
              <a:buFont typeface="+mj-lt"/>
              <a:buAutoNum type="arabicPeriod"/>
            </a:pPr>
            <a:r>
              <a:rPr lang="en-GB" sz="2800"/>
              <a:t>Now Repeat stages 2-5, at least two more times, or until you remember all the facts.</a:t>
            </a:r>
          </a:p>
        </p:txBody>
      </p:sp>
    </p:spTree>
    <p:extLst>
      <p:ext uri="{BB962C8B-B14F-4D97-AF65-F5344CB8AC3E}">
        <p14:creationId xmlns:p14="http://schemas.microsoft.com/office/powerpoint/2010/main" val="28558223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652" y="857251"/>
            <a:ext cx="6156684" cy="994172"/>
          </a:xfrm>
          <a:solidFill>
            <a:schemeClr val="accent1">
              <a:lumMod val="60000"/>
              <a:lumOff val="40000"/>
            </a:schemeClr>
          </a:solidFill>
        </p:spPr>
        <p:txBody>
          <a:bodyPr>
            <a:normAutofit fontScale="90000"/>
          </a:bodyPr>
          <a:lstStyle/>
          <a:p>
            <a:pPr algn="ctr"/>
            <a:r>
              <a:rPr lang="en-GB" b="1"/>
              <a:t>Strategy 2. Using Post it notes for revision</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1761" y="1825229"/>
            <a:ext cx="4276606" cy="4175522"/>
          </a:xfrm>
        </p:spPr>
      </p:pic>
    </p:spTree>
    <p:extLst>
      <p:ext uri="{BB962C8B-B14F-4D97-AF65-F5344CB8AC3E}">
        <p14:creationId xmlns:p14="http://schemas.microsoft.com/office/powerpoint/2010/main" val="3774578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488" y="944725"/>
            <a:ext cx="5915025" cy="994172"/>
          </a:xfrm>
          <a:solidFill>
            <a:srgbClr val="CC66FF"/>
          </a:solidFill>
        </p:spPr>
        <p:txBody>
          <a:bodyPr>
            <a:normAutofit/>
          </a:bodyPr>
          <a:lstStyle/>
          <a:p>
            <a:pPr algn="ctr"/>
            <a:r>
              <a:rPr lang="en-GB" b="1"/>
              <a:t>Using Post-it Notes or Flash Cards</a:t>
            </a:r>
            <a:endParaRPr lang="en-GB"/>
          </a:p>
        </p:txBody>
      </p:sp>
      <p:sp>
        <p:nvSpPr>
          <p:cNvPr id="3" name="Content Placeholder 2"/>
          <p:cNvSpPr>
            <a:spLocks noGrp="1"/>
          </p:cNvSpPr>
          <p:nvPr>
            <p:ph idx="1"/>
          </p:nvPr>
        </p:nvSpPr>
        <p:spPr>
          <a:xfrm>
            <a:off x="1143000" y="2024844"/>
            <a:ext cx="6777372" cy="3834426"/>
          </a:xfrm>
          <a:solidFill>
            <a:srgbClr val="FFFF00"/>
          </a:solidFill>
        </p:spPr>
        <p:txBody>
          <a:bodyPr vert="horz" lIns="91440" tIns="45720" rIns="91440" bIns="45720" rtlCol="0" anchor="t">
            <a:noAutofit/>
          </a:bodyPr>
          <a:lstStyle/>
          <a:p>
            <a:pPr marL="556895" indent="-556895">
              <a:buFont typeface="+mj-lt"/>
              <a:buAutoNum type="arabicPeriod"/>
            </a:pPr>
            <a:r>
              <a:rPr lang="en-GB" sz="2700"/>
              <a:t>Pick out key phrases that you need to remember &amp; write them down on sticky notes or flash cards.</a:t>
            </a:r>
            <a:endParaRPr lang="en-US"/>
          </a:p>
          <a:p>
            <a:pPr marL="556895" indent="-556895">
              <a:buFont typeface="+mj-lt"/>
              <a:buAutoNum type="arabicPeriod"/>
            </a:pPr>
            <a:r>
              <a:rPr lang="en-GB" sz="2700"/>
              <a:t>Write definitions on the other side</a:t>
            </a:r>
            <a:endParaRPr lang="en-GB" sz="2700">
              <a:ea typeface="Calibri"/>
              <a:cs typeface="Calibri"/>
            </a:endParaRPr>
          </a:p>
          <a:p>
            <a:pPr marL="556895" indent="-556895">
              <a:buFont typeface="+mj-lt"/>
              <a:buAutoNum type="arabicPeriod"/>
            </a:pPr>
            <a:r>
              <a:rPr lang="en-GB" sz="2700"/>
              <a:t>Post/place your notes somewhere you can see them</a:t>
            </a:r>
            <a:endParaRPr lang="en-GB" sz="2700">
              <a:ea typeface="Calibri"/>
              <a:cs typeface="Calibri"/>
            </a:endParaRPr>
          </a:p>
          <a:p>
            <a:pPr marL="556895" indent="-556895">
              <a:buFont typeface="+mj-lt"/>
              <a:buAutoNum type="arabicPeriod"/>
            </a:pPr>
            <a:r>
              <a:rPr lang="en-GB" sz="2700"/>
              <a:t>Pick a post-it note or card at random – test yourself, do you know the definition? </a:t>
            </a:r>
            <a:endParaRPr lang="en-GB" sz="2700">
              <a:ea typeface="Calibri"/>
              <a:cs typeface="Calibri"/>
            </a:endParaRPr>
          </a:p>
          <a:p>
            <a:pPr marL="556895" indent="-556895">
              <a:buFont typeface="+mj-lt"/>
              <a:buAutoNum type="arabicPeriod"/>
            </a:pPr>
            <a:r>
              <a:rPr lang="en-GB" sz="2700"/>
              <a:t>If not read it and repeat it back to yourself.</a:t>
            </a:r>
            <a:endParaRPr lang="en-GB" sz="2700">
              <a:ea typeface="Calibri" panose="020F0502020204030204"/>
              <a:cs typeface="Calibri" panose="020F0502020204030204"/>
            </a:endParaRPr>
          </a:p>
        </p:txBody>
      </p:sp>
    </p:spTree>
    <p:extLst>
      <p:ext uri="{BB962C8B-B14F-4D97-AF65-F5344CB8AC3E}">
        <p14:creationId xmlns:p14="http://schemas.microsoft.com/office/powerpoint/2010/main" val="1159277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0000"/>
          </a:solidFill>
        </p:spPr>
        <p:txBody>
          <a:bodyPr>
            <a:normAutofit/>
          </a:bodyPr>
          <a:lstStyle/>
          <a:p>
            <a:pPr algn="ctr"/>
            <a:r>
              <a:rPr lang="en-GB" sz="3000" b="1"/>
              <a:t>THIS BIT IS REALLY IMPORTANT</a:t>
            </a:r>
          </a:p>
        </p:txBody>
      </p:sp>
      <p:sp>
        <p:nvSpPr>
          <p:cNvPr id="3" name="Content Placeholder 2"/>
          <p:cNvSpPr>
            <a:spLocks noGrp="1"/>
          </p:cNvSpPr>
          <p:nvPr>
            <p:ph idx="1"/>
          </p:nvPr>
        </p:nvSpPr>
        <p:spPr>
          <a:xfrm>
            <a:off x="1143000" y="2226469"/>
            <a:ext cx="6858000" cy="3774281"/>
          </a:xfrm>
          <a:solidFill>
            <a:schemeClr val="accent1">
              <a:lumMod val="20000"/>
              <a:lumOff val="80000"/>
            </a:schemeClr>
          </a:solidFill>
        </p:spPr>
        <p:txBody>
          <a:bodyPr>
            <a:noAutofit/>
          </a:bodyPr>
          <a:lstStyle/>
          <a:p>
            <a:r>
              <a:rPr lang="en-GB" sz="2400"/>
              <a:t>Just looking at the revision notes – whatever type of notes you use, will not be enough to remember the information.</a:t>
            </a:r>
          </a:p>
          <a:p>
            <a:pPr marL="0" indent="0" algn="ctr">
              <a:buNone/>
            </a:pPr>
            <a:r>
              <a:rPr lang="en-GB" sz="2400" b="1" u="sng"/>
              <a:t>YOU MUST:</a:t>
            </a:r>
          </a:p>
          <a:p>
            <a:r>
              <a:rPr lang="en-GB" sz="2400"/>
              <a:t>TEST YOURSELF ON THE INFORMATION</a:t>
            </a:r>
          </a:p>
          <a:p>
            <a:pPr marL="0" indent="0" algn="ctr">
              <a:buNone/>
            </a:pPr>
            <a:r>
              <a:rPr lang="en-GB" sz="2400" b="1">
                <a:solidFill>
                  <a:srgbClr val="FF0000"/>
                </a:solidFill>
              </a:rPr>
              <a:t>OR</a:t>
            </a:r>
          </a:p>
          <a:p>
            <a:r>
              <a:rPr lang="en-GB" sz="2400"/>
              <a:t>GET YOUR FRIENDS TO TEST YOU</a:t>
            </a:r>
          </a:p>
          <a:p>
            <a:pPr marL="0" indent="0" algn="ctr">
              <a:buNone/>
            </a:pPr>
            <a:r>
              <a:rPr lang="en-GB" sz="2400" b="1">
                <a:solidFill>
                  <a:srgbClr val="FF0000"/>
                </a:solidFill>
              </a:rPr>
              <a:t>OR</a:t>
            </a:r>
            <a:endParaRPr lang="en-GB" sz="2400"/>
          </a:p>
          <a:p>
            <a:r>
              <a:rPr lang="en-GB" sz="2400"/>
              <a:t>GET YOUR RELATIVES TO TEST YOU</a:t>
            </a:r>
          </a:p>
        </p:txBody>
      </p:sp>
    </p:spTree>
    <p:extLst>
      <p:ext uri="{BB962C8B-B14F-4D97-AF65-F5344CB8AC3E}">
        <p14:creationId xmlns:p14="http://schemas.microsoft.com/office/powerpoint/2010/main" val="2347562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34515" y="865062"/>
            <a:ext cx="2941223" cy="5146568"/>
          </a:xfrm>
        </p:spPr>
      </p:pic>
      <p:pic>
        <p:nvPicPr>
          <p:cNvPr id="5"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5738" y="857251"/>
            <a:ext cx="3783389" cy="2517744"/>
          </a:xfrm>
          <a:prstGeom prst="rect">
            <a:avLst/>
          </a:prstGeom>
        </p:spPr>
      </p:pic>
      <p:pic>
        <p:nvPicPr>
          <p:cNvPr id="6" name="Content Placeholder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5738" y="3149782"/>
            <a:ext cx="3801290" cy="2850968"/>
          </a:xfrm>
          <a:prstGeom prst="rect">
            <a:avLst/>
          </a:prstGeom>
        </p:spPr>
      </p:pic>
    </p:spTree>
    <p:extLst>
      <p:ext uri="{BB962C8B-B14F-4D97-AF65-F5344CB8AC3E}">
        <p14:creationId xmlns:p14="http://schemas.microsoft.com/office/powerpoint/2010/main" val="174018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07623" y="1058157"/>
            <a:ext cx="6858000" cy="1027333"/>
          </a:xfrm>
          <a:prstGeom prst="rect">
            <a:avLst/>
          </a:prstGeom>
          <a:solidFill>
            <a:srgbClr val="CC66FF"/>
          </a:solidFill>
        </p:spPr>
        <p:txBody>
          <a:bodyPr wrap="square" lIns="91440" tIns="45720" rIns="91440" bIns="45720" rtlCol="0" anchor="t">
            <a:spAutoFit/>
          </a:bodyPr>
          <a:lstStyle/>
          <a:p>
            <a:pPr algn="ctr"/>
            <a:r>
              <a:rPr lang="en-GB" sz="3000"/>
              <a:t>Strategy 3. Revision Roulette</a:t>
            </a:r>
          </a:p>
          <a:p>
            <a:pPr algn="ctr"/>
            <a:r>
              <a:rPr lang="en-GB" sz="3038"/>
              <a:t>Using Flash cards to revise </a:t>
            </a:r>
            <a:endParaRPr lang="en-GB" sz="2250"/>
          </a:p>
        </p:txBody>
      </p:sp>
      <p:sp>
        <p:nvSpPr>
          <p:cNvPr id="3" name="Content Placeholder 2"/>
          <p:cNvSpPr>
            <a:spLocks noGrp="1"/>
          </p:cNvSpPr>
          <p:nvPr>
            <p:ph idx="1"/>
          </p:nvPr>
        </p:nvSpPr>
        <p:spPr>
          <a:xfrm>
            <a:off x="1296591" y="2157771"/>
            <a:ext cx="5430766" cy="3593487"/>
          </a:xfrm>
        </p:spPr>
        <p:txBody>
          <a:bodyPr>
            <a:normAutofit fontScale="85000" lnSpcReduction="20000"/>
          </a:bodyPr>
          <a:lstStyle/>
          <a:p>
            <a:r>
              <a:rPr lang="en-GB" b="1">
                <a:solidFill>
                  <a:schemeClr val="accent1">
                    <a:lumMod val="75000"/>
                  </a:schemeClr>
                </a:solidFill>
              </a:rPr>
              <a:t>Otherwise known as the </a:t>
            </a:r>
            <a:r>
              <a:rPr lang="en-GB" b="1" err="1">
                <a:solidFill>
                  <a:schemeClr val="accent1">
                    <a:lumMod val="75000"/>
                  </a:schemeClr>
                </a:solidFill>
              </a:rPr>
              <a:t>Leitner</a:t>
            </a:r>
            <a:r>
              <a:rPr lang="en-GB" b="1">
                <a:solidFill>
                  <a:schemeClr val="accent1">
                    <a:lumMod val="75000"/>
                  </a:schemeClr>
                </a:solidFill>
              </a:rPr>
              <a:t> box of Flash cards</a:t>
            </a:r>
          </a:p>
          <a:p>
            <a:r>
              <a:rPr lang="en-GB" sz="2850"/>
              <a:t>Step 1: Get decks of flash cards, multi-coloured if preferred.</a:t>
            </a:r>
          </a:p>
          <a:p>
            <a:r>
              <a:rPr lang="en-GB" sz="2850"/>
              <a:t> If using coloured cards you could use one colour for each topic.</a:t>
            </a:r>
          </a:p>
          <a:p>
            <a:r>
              <a:rPr lang="en-GB" sz="2850"/>
              <a:t>Step 2: find a suitable sized box to place them in</a:t>
            </a:r>
          </a:p>
          <a:p>
            <a:r>
              <a:rPr lang="en-GB" sz="2850"/>
              <a:t>Step 3: For each topic create an index card with a different factor that is covered by the topic.</a:t>
            </a:r>
          </a:p>
          <a:p>
            <a:r>
              <a:rPr lang="en-GB" sz="2850"/>
              <a:t>Have the title on one side of the card or at the top</a:t>
            </a:r>
          </a:p>
          <a:p>
            <a:endParaRPr lang="en-GB"/>
          </a:p>
        </p:txBody>
      </p:sp>
      <p:sp>
        <p:nvSpPr>
          <p:cNvPr id="5" name="AutoShape 2" descr="Image result for question mark cartoons"/>
          <p:cNvSpPr>
            <a:spLocks noChangeAspect="1" noChangeArrowheads="1"/>
          </p:cNvSpPr>
          <p:nvPr/>
        </p:nvSpPr>
        <p:spPr bwMode="auto">
          <a:xfrm>
            <a:off x="1125140" y="1423392"/>
            <a:ext cx="171450" cy="171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51435" tIns="25718" rIns="51435" bIns="25718" numCol="1" anchor="t" anchorCtr="0" compatLnSpc="1">
            <a:prstTxWarp prst="textNoShape">
              <a:avLst/>
            </a:prstTxWarp>
          </a:bodyPr>
          <a:lstStyle/>
          <a:p>
            <a:endParaRPr lang="en-GB" sz="1013"/>
          </a:p>
        </p:txBody>
      </p:sp>
      <p:pic>
        <p:nvPicPr>
          <p:cNvPr id="8" name="Picture 7"/>
          <p:cNvPicPr>
            <a:picLocks noChangeAspect="1"/>
          </p:cNvPicPr>
          <p:nvPr/>
        </p:nvPicPr>
        <p:blipFill>
          <a:blip r:embed="rId2"/>
          <a:stretch>
            <a:fillRect/>
          </a:stretch>
        </p:blipFill>
        <p:spPr>
          <a:xfrm>
            <a:off x="6448507" y="5038019"/>
            <a:ext cx="1273643" cy="71324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00621" y="2402886"/>
            <a:ext cx="1212897" cy="1612895"/>
          </a:xfrm>
          <a:prstGeom prst="rect">
            <a:avLst/>
          </a:prstGeom>
        </p:spPr>
      </p:pic>
    </p:spTree>
    <p:extLst>
      <p:ext uri="{BB962C8B-B14F-4D97-AF65-F5344CB8AC3E}">
        <p14:creationId xmlns:p14="http://schemas.microsoft.com/office/powerpoint/2010/main" val="2266955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CC66FF"/>
          </a:solidFill>
        </p:spPr>
        <p:txBody>
          <a:bodyPr>
            <a:normAutofit/>
          </a:bodyPr>
          <a:lstStyle/>
          <a:p>
            <a:pPr algn="ctr"/>
            <a:r>
              <a:rPr lang="en-GB" sz="4050" b="1"/>
              <a:t>You must do something with the information – it needs effort</a:t>
            </a:r>
          </a:p>
        </p:txBody>
      </p:sp>
      <p:sp>
        <p:nvSpPr>
          <p:cNvPr id="3" name="Content Placeholder 2"/>
          <p:cNvSpPr>
            <a:spLocks noGrp="1"/>
          </p:cNvSpPr>
          <p:nvPr>
            <p:ph idx="1"/>
          </p:nvPr>
        </p:nvSpPr>
        <p:spPr>
          <a:solidFill>
            <a:schemeClr val="accent1">
              <a:lumMod val="60000"/>
              <a:lumOff val="40000"/>
            </a:schemeClr>
          </a:solidFill>
        </p:spPr>
        <p:txBody>
          <a:bodyPr vert="horz" lIns="91440" tIns="45720" rIns="91440" bIns="45720" rtlCol="0" anchor="t">
            <a:normAutofit/>
          </a:bodyPr>
          <a:lstStyle/>
          <a:p>
            <a:r>
              <a:rPr lang="en-GB" sz="2700"/>
              <a:t>Step 4: To make your flash cards, look through your notes and select out the key points. DON'T just copy out your notes! YOU need to reduce to key words or transform the information into something else.</a:t>
            </a:r>
            <a:endParaRPr lang="en-GB" sz="2700">
              <a:ea typeface="Calibri"/>
              <a:cs typeface="Calibri"/>
            </a:endParaRPr>
          </a:p>
          <a:p>
            <a:r>
              <a:rPr lang="en-GB" sz="2700"/>
              <a:t> Summarise the key points, use buzz words or symbols, highlighters and different colours.</a:t>
            </a:r>
          </a:p>
          <a:p>
            <a:r>
              <a:rPr lang="en-GB" sz="2700"/>
              <a:t> Variety in presentation and use of symbols can act as triggers to remember more detail later.</a:t>
            </a:r>
          </a:p>
          <a:p>
            <a:r>
              <a:rPr lang="en-GB" sz="2700"/>
              <a:t>The next slide gives you an idea of what this might look like</a:t>
            </a:r>
          </a:p>
        </p:txBody>
      </p:sp>
    </p:spTree>
    <p:extLst>
      <p:ext uri="{BB962C8B-B14F-4D97-AF65-F5344CB8AC3E}">
        <p14:creationId xmlns:p14="http://schemas.microsoft.com/office/powerpoint/2010/main" val="10583329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rot="5400000">
            <a:off x="1930678" y="1496312"/>
            <a:ext cx="5144795" cy="3858596"/>
          </a:xfrm>
          <a:prstGeom prst="rect">
            <a:avLst/>
          </a:prstGeom>
        </p:spPr>
      </p:pic>
      <p:pic>
        <p:nvPicPr>
          <p:cNvPr id="6" name="Picture 5"/>
          <p:cNvPicPr>
            <a:picLocks noChangeAspect="1"/>
          </p:cNvPicPr>
          <p:nvPr/>
        </p:nvPicPr>
        <p:blipFill>
          <a:blip r:embed="rId3"/>
          <a:stretch>
            <a:fillRect/>
          </a:stretch>
        </p:blipFill>
        <p:spPr>
          <a:xfrm>
            <a:off x="1277635" y="958225"/>
            <a:ext cx="6390710" cy="4793033"/>
          </a:xfrm>
          <a:prstGeom prst="rect">
            <a:avLst/>
          </a:prstGeom>
        </p:spPr>
      </p:pic>
      <p:pic>
        <p:nvPicPr>
          <p:cNvPr id="8" name="Picture 7"/>
          <p:cNvPicPr>
            <a:picLocks noChangeAspect="1"/>
          </p:cNvPicPr>
          <p:nvPr/>
        </p:nvPicPr>
        <p:blipFill>
          <a:blip r:embed="rId4"/>
          <a:stretch>
            <a:fillRect/>
          </a:stretch>
        </p:blipFill>
        <p:spPr>
          <a:xfrm>
            <a:off x="1277633" y="946876"/>
            <a:ext cx="6405843" cy="4804382"/>
          </a:xfrm>
          <a:prstGeom prst="rect">
            <a:avLst/>
          </a:prstGeom>
        </p:spPr>
      </p:pic>
    </p:spTree>
    <p:extLst>
      <p:ext uri="{BB962C8B-B14F-4D97-AF65-F5344CB8AC3E}">
        <p14:creationId xmlns:p14="http://schemas.microsoft.com/office/powerpoint/2010/main" val="213838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xit" presetSubtype="0" fill="hold" nodeType="clickEffect">
                                  <p:stCondLst>
                                    <p:cond delay="0"/>
                                  </p:stCondLst>
                                  <p:childTnLst>
                                    <p:animEffect transition="out" filter="dissolve">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9" presetClass="exit" presetSubtype="0" fill="hold" nodeType="clickEffect">
                                  <p:stCondLst>
                                    <p:cond delay="0"/>
                                  </p:stCondLst>
                                  <p:childTnLst>
                                    <p:animEffect transition="out" filter="dissolve">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9" presetClass="exit" presetSubtype="0" fill="hold" nodeType="clickEffect">
                                  <p:stCondLst>
                                    <p:cond delay="0"/>
                                  </p:stCondLst>
                                  <p:childTnLst>
                                    <p:animEffect transition="out" filter="dissolve">
                                      <p:cBhvr>
                                        <p:cTn id="30" dur="500"/>
                                        <p:tgtEl>
                                          <p:spTgt spid="8"/>
                                        </p:tgtEl>
                                      </p:cBhvr>
                                    </p:animEffect>
                                    <p:set>
                                      <p:cBhvr>
                                        <p:cTn id="31"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857251"/>
            <a:ext cx="6858000" cy="989295"/>
          </a:xfrm>
          <a:solidFill>
            <a:srgbClr val="CC66FF"/>
          </a:solidFill>
        </p:spPr>
        <p:txBody>
          <a:bodyPr>
            <a:noAutofit/>
          </a:bodyPr>
          <a:lstStyle/>
          <a:p>
            <a:pPr algn="ctr"/>
            <a:r>
              <a:rPr lang="en-GB" sz="2700" b="1"/>
              <a:t>If there's a lot to remember, divide your cards into three sections:</a:t>
            </a:r>
          </a:p>
        </p:txBody>
      </p:sp>
      <p:sp>
        <p:nvSpPr>
          <p:cNvPr id="3" name="Content Placeholder 2"/>
          <p:cNvSpPr>
            <a:spLocks noGrp="1"/>
          </p:cNvSpPr>
          <p:nvPr>
            <p:ph idx="1"/>
          </p:nvPr>
        </p:nvSpPr>
        <p:spPr>
          <a:xfrm>
            <a:off x="1277634" y="1970838"/>
            <a:ext cx="3402378" cy="4563295"/>
          </a:xfrm>
        </p:spPr>
        <p:txBody>
          <a:bodyPr vert="horz" lIns="91440" tIns="45720" rIns="91440" bIns="45720" rtlCol="0" anchor="t">
            <a:normAutofit fontScale="92500" lnSpcReduction="20000"/>
          </a:bodyPr>
          <a:lstStyle/>
          <a:p>
            <a:r>
              <a:rPr lang="en-GB" b="1" u="sng"/>
              <a:t>Section 1  Red Zone</a:t>
            </a:r>
            <a:r>
              <a:rPr lang="en-GB"/>
              <a:t> </a:t>
            </a:r>
          </a:p>
          <a:p>
            <a:r>
              <a:rPr lang="en-GB"/>
              <a:t>From this section pick out each card to self quiz on regularly (every day).</a:t>
            </a:r>
            <a:endParaRPr lang="en-GB">
              <a:ea typeface="Calibri"/>
              <a:cs typeface="Calibri"/>
            </a:endParaRPr>
          </a:p>
          <a:p>
            <a:r>
              <a:rPr lang="en-GB"/>
              <a:t>Pick the card at the front of the section</a:t>
            </a:r>
          </a:p>
          <a:p>
            <a:r>
              <a:rPr lang="en-GB"/>
              <a:t>This box will contain all the flash cards that contain information that you feel you need to practice often as you make mistakes in them.</a:t>
            </a:r>
          </a:p>
          <a:p>
            <a:r>
              <a:rPr lang="en-GB"/>
              <a:t>After each practice, if still not mastering it, place it at the back of section 1.</a:t>
            </a:r>
          </a:p>
          <a:p>
            <a:r>
              <a:rPr lang="en-GB"/>
              <a:t>When you feel that you have mastered the knowledge you can move this card to the back of section 2.</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2348" y="1846546"/>
            <a:ext cx="3108653" cy="4133848"/>
          </a:xfrm>
          <a:prstGeom prst="rect">
            <a:avLst/>
          </a:prstGeom>
        </p:spPr>
      </p:pic>
    </p:spTree>
    <p:extLst>
      <p:ext uri="{BB962C8B-B14F-4D97-AF65-F5344CB8AC3E}">
        <p14:creationId xmlns:p14="http://schemas.microsoft.com/office/powerpoint/2010/main" val="765839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857251"/>
            <a:ext cx="6858000" cy="989295"/>
          </a:xfrm>
          <a:solidFill>
            <a:srgbClr val="CC66FF"/>
          </a:solidFill>
        </p:spPr>
        <p:txBody>
          <a:bodyPr>
            <a:noAutofit/>
          </a:bodyPr>
          <a:lstStyle/>
          <a:p>
            <a:pPr algn="ctr"/>
            <a:r>
              <a:rPr lang="en-GB" sz="2700" b="1"/>
              <a:t>Section 2: Amber Zone </a:t>
            </a:r>
          </a:p>
        </p:txBody>
      </p:sp>
      <p:sp>
        <p:nvSpPr>
          <p:cNvPr id="3" name="Content Placeholder 2"/>
          <p:cNvSpPr>
            <a:spLocks noGrp="1"/>
          </p:cNvSpPr>
          <p:nvPr>
            <p:ph idx="1"/>
          </p:nvPr>
        </p:nvSpPr>
        <p:spPr>
          <a:xfrm>
            <a:off x="1277634" y="1970838"/>
            <a:ext cx="3402378" cy="4414208"/>
          </a:xfrm>
        </p:spPr>
        <p:txBody>
          <a:bodyPr vert="horz" lIns="91440" tIns="45720" rIns="91440" bIns="45720" rtlCol="0" anchor="t">
            <a:normAutofit fontScale="85000" lnSpcReduction="20000"/>
          </a:bodyPr>
          <a:lstStyle/>
          <a:p>
            <a:r>
              <a:rPr lang="en-GB" b="1" u="sng"/>
              <a:t>Section 2  The Amber Zone</a:t>
            </a:r>
            <a:r>
              <a:rPr lang="en-GB"/>
              <a:t> </a:t>
            </a:r>
          </a:p>
          <a:p>
            <a:r>
              <a:rPr lang="en-GB"/>
              <a:t>From this section pick out each card to self quiz in a few days time.</a:t>
            </a:r>
            <a:endParaRPr lang="en-GB">
              <a:ea typeface="Calibri"/>
              <a:cs typeface="Calibri"/>
            </a:endParaRPr>
          </a:p>
          <a:p>
            <a:r>
              <a:rPr lang="en-GB"/>
              <a:t>Pick the card at the front of the section first</a:t>
            </a:r>
          </a:p>
          <a:p>
            <a:r>
              <a:rPr lang="en-GB"/>
              <a:t>This box will contain all the flash cards that contain information that you feel you are starting to remember most of it, but are still not confident.</a:t>
            </a:r>
          </a:p>
          <a:p>
            <a:r>
              <a:rPr lang="en-GB"/>
              <a:t>After each practice, if still not mastering it, place it at the back of section 2.</a:t>
            </a:r>
          </a:p>
          <a:p>
            <a:r>
              <a:rPr lang="en-GB"/>
              <a:t>When you feel that you have mastered the knowledge you can move this card to the back of section 3.</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2348" y="1846546"/>
            <a:ext cx="3108653" cy="4133848"/>
          </a:xfrm>
          <a:prstGeom prst="rect">
            <a:avLst/>
          </a:prstGeom>
        </p:spPr>
      </p:pic>
    </p:spTree>
    <p:extLst>
      <p:ext uri="{BB962C8B-B14F-4D97-AF65-F5344CB8AC3E}">
        <p14:creationId xmlns:p14="http://schemas.microsoft.com/office/powerpoint/2010/main" val="3780170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857251"/>
            <a:ext cx="6858000" cy="989295"/>
          </a:xfrm>
          <a:solidFill>
            <a:srgbClr val="CC66FF"/>
          </a:solidFill>
        </p:spPr>
        <p:txBody>
          <a:bodyPr>
            <a:noAutofit/>
          </a:bodyPr>
          <a:lstStyle/>
          <a:p>
            <a:pPr algn="ctr"/>
            <a:r>
              <a:rPr lang="en-GB" sz="2700" b="1"/>
              <a:t>Section 3: Green Zone</a:t>
            </a:r>
          </a:p>
        </p:txBody>
      </p:sp>
      <p:sp>
        <p:nvSpPr>
          <p:cNvPr id="3" name="Content Placeholder 2"/>
          <p:cNvSpPr>
            <a:spLocks noGrp="1"/>
          </p:cNvSpPr>
          <p:nvPr>
            <p:ph idx="1"/>
          </p:nvPr>
        </p:nvSpPr>
        <p:spPr>
          <a:xfrm>
            <a:off x="1277634" y="1970838"/>
            <a:ext cx="3402378" cy="4480469"/>
          </a:xfrm>
        </p:spPr>
        <p:txBody>
          <a:bodyPr vert="horz" lIns="91440" tIns="45720" rIns="91440" bIns="45720" rtlCol="0" anchor="t">
            <a:normAutofit fontScale="85000" lnSpcReduction="20000"/>
          </a:bodyPr>
          <a:lstStyle/>
          <a:p>
            <a:r>
              <a:rPr lang="en-GB" b="1" u="sng"/>
              <a:t>Section 3  The Green Zone</a:t>
            </a:r>
            <a:r>
              <a:rPr lang="en-GB"/>
              <a:t> </a:t>
            </a:r>
          </a:p>
          <a:p>
            <a:r>
              <a:rPr lang="en-GB"/>
              <a:t>From this section pick out each card to self quiz less often (after a few days).</a:t>
            </a:r>
            <a:endParaRPr lang="en-GB">
              <a:ea typeface="Calibri"/>
              <a:cs typeface="Calibri"/>
            </a:endParaRPr>
          </a:p>
          <a:p>
            <a:r>
              <a:rPr lang="en-GB"/>
              <a:t>Pick the card at the front of the section first</a:t>
            </a:r>
          </a:p>
          <a:p>
            <a:r>
              <a:rPr lang="en-GB"/>
              <a:t>This box will contain all the flash cards that contain information that you feel you have mastered and can remember fully.</a:t>
            </a:r>
          </a:p>
          <a:p>
            <a:r>
              <a:rPr lang="en-GB"/>
              <a:t>After each practice, if you are still feeling confident, place it at the back of section 3.</a:t>
            </a:r>
          </a:p>
          <a:p>
            <a:r>
              <a:rPr lang="en-GB"/>
              <a:t>If you think that you have started to forget the content after 10 days – move it back up the back of box 2 &amp; start the process again.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92348" y="1846546"/>
            <a:ext cx="3108653" cy="4133848"/>
          </a:xfrm>
          <a:prstGeom prst="rect">
            <a:avLst/>
          </a:prstGeom>
        </p:spPr>
      </p:pic>
    </p:spTree>
    <p:extLst>
      <p:ext uri="{BB962C8B-B14F-4D97-AF65-F5344CB8AC3E}">
        <p14:creationId xmlns:p14="http://schemas.microsoft.com/office/powerpoint/2010/main" val="482847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pic>
        <p:nvPicPr>
          <p:cNvPr id="238" name="Google Shape;238;p37"/>
          <p:cNvPicPr preferRelativeResize="0"/>
          <p:nvPr/>
        </p:nvPicPr>
        <p:blipFill rotWithShape="1">
          <a:blip r:embed="rId3">
            <a:alphaModFix/>
          </a:blip>
          <a:srcRect/>
          <a:stretch/>
        </p:blipFill>
        <p:spPr>
          <a:xfrm>
            <a:off x="482392" y="1547375"/>
            <a:ext cx="1454694" cy="1487457"/>
          </a:xfrm>
          <a:prstGeom prst="rect">
            <a:avLst/>
          </a:prstGeom>
          <a:noFill/>
          <a:ln>
            <a:noFill/>
          </a:ln>
        </p:spPr>
      </p:pic>
      <p:sp>
        <p:nvSpPr>
          <p:cNvPr id="239" name="Google Shape;239;p37"/>
          <p:cNvSpPr txBox="1"/>
          <p:nvPr/>
        </p:nvSpPr>
        <p:spPr>
          <a:xfrm>
            <a:off x="4114800" y="1314450"/>
            <a:ext cx="4752475" cy="3439373"/>
          </a:xfrm>
          <a:prstGeom prst="rect">
            <a:avLst/>
          </a:prstGeom>
          <a:noFill/>
          <a:ln>
            <a:noFill/>
          </a:ln>
        </p:spPr>
        <p:txBody>
          <a:bodyPr spcFirstLastPara="1" wrap="square" lIns="68569" tIns="34275" rIns="68569" bIns="34275" anchor="t" anchorCtr="0">
            <a:spAutoFit/>
          </a:bodyPr>
          <a:lstStyle/>
          <a:p>
            <a:pPr>
              <a:buSzPts val="2800"/>
            </a:pPr>
            <a:r>
              <a:rPr lang="en-US" sz="2100">
                <a:latin typeface="Calibri"/>
                <a:ea typeface="Calibri"/>
                <a:cs typeface="Calibri"/>
                <a:sym typeface="Calibri"/>
              </a:rPr>
              <a:t> </a:t>
            </a:r>
            <a:r>
              <a:rPr lang="en-US" sz="4500">
                <a:solidFill>
                  <a:srgbClr val="0070C0"/>
                </a:solidFill>
                <a:latin typeface="Calibri"/>
                <a:ea typeface="Calibri"/>
                <a:cs typeface="Calibri"/>
                <a:sym typeface="Calibri"/>
              </a:rPr>
              <a:t>Strategy 4 'Revision o’clock’.</a:t>
            </a:r>
            <a:endParaRPr sz="1050"/>
          </a:p>
          <a:p>
            <a:pPr>
              <a:buClr>
                <a:schemeClr val="dk1"/>
              </a:buClr>
              <a:buSzPts val="6000"/>
            </a:pPr>
            <a:endParaRPr sz="4500">
              <a:solidFill>
                <a:srgbClr val="0070C0"/>
              </a:solidFill>
              <a:latin typeface="Calibri"/>
              <a:ea typeface="Calibri"/>
              <a:cs typeface="Calibri"/>
              <a:sym typeface="Calibri"/>
            </a:endParaRPr>
          </a:p>
          <a:p>
            <a:pPr>
              <a:buClr>
                <a:schemeClr val="dk1"/>
              </a:buClr>
              <a:buSzPts val="2800"/>
            </a:pPr>
            <a:endParaRPr sz="2100">
              <a:latin typeface="Calibri"/>
              <a:ea typeface="Calibri"/>
              <a:cs typeface="Calibri"/>
              <a:sym typeface="Calibri"/>
            </a:endParaRPr>
          </a:p>
          <a:p>
            <a:pPr>
              <a:buSzPts val="2800"/>
            </a:pPr>
            <a:r>
              <a:rPr lang="en-US" sz="2100">
                <a:latin typeface="Calibri"/>
                <a:ea typeface="Calibri"/>
                <a:cs typeface="Calibri"/>
                <a:sym typeface="Calibri"/>
              </a:rPr>
              <a:t>All you need is a piece of paper a pen, your brain and your exercise book/revision booklet.</a:t>
            </a:r>
            <a:endParaRPr sz="2100">
              <a:latin typeface="Calibri"/>
              <a:ea typeface="Calibri"/>
              <a:cs typeface="Calibri"/>
              <a:sym typeface="Calibri"/>
            </a:endParaRPr>
          </a:p>
        </p:txBody>
      </p:sp>
      <p:pic>
        <p:nvPicPr>
          <p:cNvPr id="240" name="Google Shape;240;p37" descr="Cells and forces revision o'clock - Word"/>
          <p:cNvPicPr preferRelativeResize="0"/>
          <p:nvPr/>
        </p:nvPicPr>
        <p:blipFill rotWithShape="1">
          <a:blip r:embed="rId4">
            <a:alphaModFix/>
          </a:blip>
          <a:srcRect l="20526" t="27434" r="21315" b="4145"/>
          <a:stretch/>
        </p:blipFill>
        <p:spPr>
          <a:xfrm>
            <a:off x="300790" y="3645857"/>
            <a:ext cx="3272591" cy="1925054"/>
          </a:xfrm>
          <a:prstGeom prst="rect">
            <a:avLst/>
          </a:prstGeom>
          <a:noFill/>
          <a:ln>
            <a:noFill/>
          </a:ln>
        </p:spPr>
      </p:pic>
    </p:spTree>
    <p:extLst>
      <p:ext uri="{BB962C8B-B14F-4D97-AF65-F5344CB8AC3E}">
        <p14:creationId xmlns:p14="http://schemas.microsoft.com/office/powerpoint/2010/main" val="1671862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9">
                                            <p:txEl>
                                              <p:pRg st="0" end="0"/>
                                            </p:txEl>
                                          </p:spTgt>
                                        </p:tgtEl>
                                        <p:attrNameLst>
                                          <p:attrName>style.visibility</p:attrName>
                                        </p:attrNameLst>
                                      </p:cBhvr>
                                      <p:to>
                                        <p:strVal val="visible"/>
                                      </p:to>
                                    </p:set>
                                    <p:anim calcmode="lin" valueType="num">
                                      <p:cBhvr additive="base">
                                        <p:cTn id="7" dur="500"/>
                                        <p:tgtEl>
                                          <p:spTgt spid="23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39">
                                            <p:txEl>
                                              <p:pRg st="3" end="3"/>
                                            </p:txEl>
                                          </p:spTgt>
                                        </p:tgtEl>
                                        <p:attrNameLst>
                                          <p:attrName>style.visibility</p:attrName>
                                        </p:attrNameLst>
                                      </p:cBhvr>
                                      <p:to>
                                        <p:strVal val="visible"/>
                                      </p:to>
                                    </p:set>
                                    <p:anim calcmode="lin" valueType="num">
                                      <p:cBhvr additive="base">
                                        <p:cTn id="12" dur="500"/>
                                        <p:tgtEl>
                                          <p:spTgt spid="23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p38"/>
          <p:cNvPicPr preferRelativeResize="0"/>
          <p:nvPr/>
        </p:nvPicPr>
        <p:blipFill rotWithShape="1">
          <a:blip r:embed="rId3">
            <a:alphaModFix/>
          </a:blip>
          <a:srcRect/>
          <a:stretch/>
        </p:blipFill>
        <p:spPr>
          <a:xfrm>
            <a:off x="338012" y="1631595"/>
            <a:ext cx="3255110" cy="3328424"/>
          </a:xfrm>
          <a:prstGeom prst="rect">
            <a:avLst/>
          </a:prstGeom>
          <a:noFill/>
          <a:ln>
            <a:noFill/>
          </a:ln>
        </p:spPr>
      </p:pic>
      <p:sp>
        <p:nvSpPr>
          <p:cNvPr id="246" name="Google Shape;246;p38"/>
          <p:cNvSpPr txBox="1"/>
          <p:nvPr/>
        </p:nvSpPr>
        <p:spPr>
          <a:xfrm>
            <a:off x="4114800" y="1314450"/>
            <a:ext cx="3645569" cy="3947204"/>
          </a:xfrm>
          <a:prstGeom prst="rect">
            <a:avLst/>
          </a:prstGeom>
          <a:noFill/>
          <a:ln>
            <a:noFill/>
          </a:ln>
        </p:spPr>
        <p:txBody>
          <a:bodyPr spcFirstLastPara="1" wrap="square" lIns="68569" tIns="34275" rIns="68569" bIns="34275" anchor="t" anchorCtr="0">
            <a:spAutoFit/>
          </a:bodyPr>
          <a:lstStyle/>
          <a:p>
            <a:pPr>
              <a:buSzPts val="2800"/>
            </a:pPr>
            <a:r>
              <a:rPr lang="en-US" sz="2100">
                <a:latin typeface="Calibri"/>
                <a:ea typeface="Calibri"/>
                <a:cs typeface="Calibri"/>
                <a:sym typeface="Calibri"/>
              </a:rPr>
              <a:t>This technique will help you condense your notes-so less to learn.</a:t>
            </a:r>
            <a:endParaRPr sz="1050"/>
          </a:p>
          <a:p>
            <a:pPr>
              <a:buClr>
                <a:schemeClr val="dk1"/>
              </a:buClr>
              <a:buSzPts val="2800"/>
            </a:pPr>
            <a:endParaRPr sz="2100">
              <a:latin typeface="Calibri"/>
              <a:ea typeface="Calibri"/>
              <a:cs typeface="Calibri"/>
              <a:sym typeface="Calibri"/>
            </a:endParaRPr>
          </a:p>
          <a:p>
            <a:pPr>
              <a:buSzPts val="2800"/>
            </a:pPr>
            <a:r>
              <a:rPr lang="en-US" sz="2100">
                <a:latin typeface="Calibri"/>
                <a:ea typeface="Calibri"/>
                <a:cs typeface="Calibri"/>
                <a:sym typeface="Calibri"/>
              </a:rPr>
              <a:t>You are forced to use your memory so you can find out what you are already know and what you need to work on.</a:t>
            </a:r>
            <a:endParaRPr sz="1050"/>
          </a:p>
          <a:p>
            <a:pPr>
              <a:buClr>
                <a:schemeClr val="dk1"/>
              </a:buClr>
              <a:buSzPts val="2800"/>
            </a:pPr>
            <a:endParaRPr sz="2100">
              <a:latin typeface="Calibri"/>
              <a:ea typeface="Calibri"/>
              <a:cs typeface="Calibri"/>
              <a:sym typeface="Calibri"/>
            </a:endParaRPr>
          </a:p>
          <a:p>
            <a:pPr>
              <a:buSzPts val="2800"/>
            </a:pPr>
            <a:r>
              <a:rPr lang="en-US" sz="2100">
                <a:latin typeface="Calibri"/>
                <a:ea typeface="Calibri"/>
                <a:cs typeface="Calibri"/>
                <a:sym typeface="Calibri"/>
              </a:rPr>
              <a:t>If you find getting started hard or managing time difficult this technique should help you.</a:t>
            </a:r>
            <a:endParaRPr sz="2100">
              <a:latin typeface="Calibri"/>
              <a:ea typeface="Calibri"/>
              <a:cs typeface="Calibri"/>
              <a:sym typeface="Calibri"/>
            </a:endParaRPr>
          </a:p>
        </p:txBody>
      </p:sp>
    </p:spTree>
    <p:extLst>
      <p:ext uri="{BB962C8B-B14F-4D97-AF65-F5344CB8AC3E}">
        <p14:creationId xmlns:p14="http://schemas.microsoft.com/office/powerpoint/2010/main" val="559892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6">
                                            <p:txEl>
                                              <p:pRg st="0" end="0"/>
                                            </p:txEl>
                                          </p:spTgt>
                                        </p:tgtEl>
                                        <p:attrNameLst>
                                          <p:attrName>style.visibility</p:attrName>
                                        </p:attrNameLst>
                                      </p:cBhvr>
                                      <p:to>
                                        <p:strVal val="visible"/>
                                      </p:to>
                                    </p:set>
                                    <p:anim calcmode="lin" valueType="num">
                                      <p:cBhvr additive="base">
                                        <p:cTn id="7" dur="500"/>
                                        <p:tgtEl>
                                          <p:spTgt spid="24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46">
                                            <p:txEl>
                                              <p:pRg st="2" end="2"/>
                                            </p:txEl>
                                          </p:spTgt>
                                        </p:tgtEl>
                                        <p:attrNameLst>
                                          <p:attrName>style.visibility</p:attrName>
                                        </p:attrNameLst>
                                      </p:cBhvr>
                                      <p:to>
                                        <p:strVal val="visible"/>
                                      </p:to>
                                    </p:set>
                                    <p:anim calcmode="lin" valueType="num">
                                      <p:cBhvr additive="base">
                                        <p:cTn id="12" dur="500"/>
                                        <p:tgtEl>
                                          <p:spTgt spid="24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46">
                                            <p:txEl>
                                              <p:pRg st="4" end="4"/>
                                            </p:txEl>
                                          </p:spTgt>
                                        </p:tgtEl>
                                        <p:attrNameLst>
                                          <p:attrName>style.visibility</p:attrName>
                                        </p:attrNameLst>
                                      </p:cBhvr>
                                      <p:to>
                                        <p:strVal val="visible"/>
                                      </p:to>
                                    </p:set>
                                    <p:anim calcmode="lin" valueType="num">
                                      <p:cBhvr additive="base">
                                        <p:cTn id="17" dur="500"/>
                                        <p:tgtEl>
                                          <p:spTgt spid="24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251" name="Google Shape;251;p39" descr="Cells and forces revision o'clock - Word"/>
          <p:cNvPicPr preferRelativeResize="0"/>
          <p:nvPr/>
        </p:nvPicPr>
        <p:blipFill rotWithShape="1">
          <a:blip r:embed="rId3">
            <a:alphaModFix/>
          </a:blip>
          <a:srcRect l="20525" t="27437" r="24417" b="4138"/>
          <a:stretch/>
        </p:blipFill>
        <p:spPr>
          <a:xfrm>
            <a:off x="156412" y="1389450"/>
            <a:ext cx="7270106" cy="4517307"/>
          </a:xfrm>
          <a:prstGeom prst="rect">
            <a:avLst/>
          </a:prstGeom>
          <a:noFill/>
          <a:ln>
            <a:noFill/>
          </a:ln>
        </p:spPr>
      </p:pic>
      <p:sp>
        <p:nvSpPr>
          <p:cNvPr id="252" name="Google Shape;252;p39"/>
          <p:cNvSpPr txBox="1"/>
          <p:nvPr/>
        </p:nvSpPr>
        <p:spPr>
          <a:xfrm>
            <a:off x="156411" y="929439"/>
            <a:ext cx="3645569" cy="392385"/>
          </a:xfrm>
          <a:prstGeom prst="rect">
            <a:avLst/>
          </a:prstGeom>
          <a:noFill/>
          <a:ln>
            <a:noFill/>
          </a:ln>
        </p:spPr>
        <p:txBody>
          <a:bodyPr spcFirstLastPara="1" wrap="square" lIns="68569" tIns="34275" rIns="68569" bIns="34275" anchor="t" anchorCtr="0">
            <a:spAutoFit/>
          </a:bodyPr>
          <a:lstStyle/>
          <a:p>
            <a:pPr>
              <a:buClr>
                <a:srgbClr val="0070C0"/>
              </a:buClr>
              <a:buSzPts val="2800"/>
            </a:pPr>
            <a:r>
              <a:rPr lang="en-US" sz="2100">
                <a:solidFill>
                  <a:srgbClr val="0070C0"/>
                </a:solidFill>
                <a:latin typeface="Calibri"/>
                <a:ea typeface="Calibri"/>
                <a:cs typeface="Calibri"/>
                <a:sym typeface="Calibri"/>
              </a:rPr>
              <a:t>Find the page that look like this</a:t>
            </a:r>
            <a:r>
              <a:rPr lang="en-US" sz="2100">
                <a:latin typeface="Calibri"/>
                <a:ea typeface="Calibri"/>
                <a:cs typeface="Calibri"/>
                <a:sym typeface="Calibri"/>
              </a:rPr>
              <a:t>.</a:t>
            </a:r>
            <a:endParaRPr sz="2100">
              <a:latin typeface="Calibri"/>
              <a:ea typeface="Calibri"/>
              <a:cs typeface="Calibri"/>
              <a:sym typeface="Calibri"/>
            </a:endParaRPr>
          </a:p>
        </p:txBody>
      </p:sp>
      <p:grpSp>
        <p:nvGrpSpPr>
          <p:cNvPr id="253" name="Google Shape;253;p39"/>
          <p:cNvGrpSpPr/>
          <p:nvPr/>
        </p:nvGrpSpPr>
        <p:grpSpPr>
          <a:xfrm>
            <a:off x="4834687" y="1877888"/>
            <a:ext cx="4141622" cy="3811323"/>
            <a:chOff x="6446250" y="1360850"/>
            <a:chExt cx="5522162" cy="5081764"/>
          </a:xfrm>
        </p:grpSpPr>
        <p:sp>
          <p:nvSpPr>
            <p:cNvPr id="254" name="Google Shape;254;p39"/>
            <p:cNvSpPr txBox="1"/>
            <p:nvPr/>
          </p:nvSpPr>
          <p:spPr>
            <a:xfrm>
              <a:off x="8021912" y="2472337"/>
              <a:ext cx="3946500" cy="3970277"/>
            </a:xfrm>
            <a:prstGeom prst="rect">
              <a:avLst/>
            </a:prstGeom>
            <a:noFill/>
            <a:ln>
              <a:noFill/>
            </a:ln>
          </p:spPr>
          <p:txBody>
            <a:bodyPr spcFirstLastPara="1" wrap="square" lIns="68569" tIns="34275" rIns="68569" bIns="34275" anchor="t" anchorCtr="0">
              <a:spAutoFit/>
            </a:bodyPr>
            <a:lstStyle/>
            <a:p>
              <a:pPr>
                <a:buSzPts val="2800"/>
              </a:pPr>
              <a:r>
                <a:rPr lang="en-US" sz="2100" b="1">
                  <a:latin typeface="Calibri"/>
                  <a:ea typeface="Calibri"/>
                  <a:cs typeface="Calibri"/>
                  <a:sym typeface="Calibri"/>
                </a:rPr>
                <a:t>Each section represents a topic.</a:t>
              </a:r>
              <a:endParaRPr sz="2100" b="1">
                <a:latin typeface="Calibri"/>
                <a:ea typeface="Calibri"/>
                <a:cs typeface="Calibri"/>
                <a:sym typeface="Calibri"/>
              </a:endParaRPr>
            </a:p>
            <a:p>
              <a:pPr>
                <a:buClr>
                  <a:schemeClr val="dk1"/>
                </a:buClr>
                <a:buSzPts val="2800"/>
              </a:pPr>
              <a:endParaRPr sz="2100" b="1">
                <a:latin typeface="Calibri"/>
                <a:ea typeface="Calibri"/>
                <a:cs typeface="Calibri"/>
                <a:sym typeface="Calibri"/>
              </a:endParaRPr>
            </a:p>
            <a:p>
              <a:pPr>
                <a:buSzPts val="2800"/>
              </a:pPr>
              <a:r>
                <a:rPr lang="en-US" sz="2100" b="1">
                  <a:latin typeface="Calibri"/>
                  <a:ea typeface="Calibri"/>
                  <a:cs typeface="Calibri"/>
                  <a:sym typeface="Calibri"/>
                </a:rPr>
                <a:t>You have 5minutes to fill this section in from memory. </a:t>
              </a:r>
              <a:endParaRPr sz="1050" b="1"/>
            </a:p>
            <a:p>
              <a:pPr>
                <a:buClr>
                  <a:schemeClr val="dk1"/>
                </a:buClr>
                <a:buSzPts val="2800"/>
              </a:pPr>
              <a:endParaRPr sz="2100" b="1">
                <a:latin typeface="Calibri"/>
                <a:ea typeface="Calibri"/>
                <a:cs typeface="Calibri"/>
                <a:sym typeface="Calibri"/>
              </a:endParaRPr>
            </a:p>
            <a:p>
              <a:pPr>
                <a:buSzPts val="2800"/>
              </a:pPr>
              <a:r>
                <a:rPr lang="en-US" sz="2100" b="1">
                  <a:latin typeface="Calibri"/>
                  <a:ea typeface="Calibri"/>
                  <a:cs typeface="Calibri"/>
                  <a:sym typeface="Calibri"/>
                </a:rPr>
                <a:t>You can use colour and diagrams</a:t>
              </a:r>
              <a:endParaRPr sz="2100" b="1">
                <a:latin typeface="Calibri"/>
                <a:ea typeface="Calibri"/>
                <a:cs typeface="Calibri"/>
                <a:sym typeface="Calibri"/>
              </a:endParaRPr>
            </a:p>
          </p:txBody>
        </p:sp>
        <p:cxnSp>
          <p:nvCxnSpPr>
            <p:cNvPr id="255" name="Google Shape;255;p39"/>
            <p:cNvCxnSpPr/>
            <p:nvPr/>
          </p:nvCxnSpPr>
          <p:spPr>
            <a:xfrm rot="10800000">
              <a:off x="6446250" y="1360850"/>
              <a:ext cx="1468200" cy="1486200"/>
            </a:xfrm>
            <a:prstGeom prst="straightConnector1">
              <a:avLst/>
            </a:prstGeom>
            <a:noFill/>
            <a:ln w="107950" cap="flat" cmpd="sng">
              <a:solidFill>
                <a:schemeClr val="accent1"/>
              </a:solidFill>
              <a:prstDash val="solid"/>
              <a:miter lim="800000"/>
              <a:headEnd type="none" w="sm" len="sm"/>
              <a:tailEnd type="triangle" w="med" len="med"/>
            </a:ln>
          </p:spPr>
        </p:cxnSp>
      </p:grpSp>
    </p:spTree>
    <p:extLst>
      <p:ext uri="{BB962C8B-B14F-4D97-AF65-F5344CB8AC3E}">
        <p14:creationId xmlns:p14="http://schemas.microsoft.com/office/powerpoint/2010/main" val="114344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3"/>
                                        </p:tgtEl>
                                        <p:attrNameLst>
                                          <p:attrName>style.visibility</p:attrName>
                                        </p:attrNameLst>
                                      </p:cBhvr>
                                      <p:to>
                                        <p:strVal val="visible"/>
                                      </p:to>
                                    </p:set>
                                    <p:anim calcmode="lin" valueType="num">
                                      <p:cBhvr additive="base">
                                        <p:cTn id="7" dur="500"/>
                                        <p:tgtEl>
                                          <p:spTgt spid="2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pic>
        <p:nvPicPr>
          <p:cNvPr id="260" name="Google Shape;260;p40" descr="Cells and forces revision o'clock - Word"/>
          <p:cNvPicPr preferRelativeResize="0"/>
          <p:nvPr/>
        </p:nvPicPr>
        <p:blipFill rotWithShape="1">
          <a:blip r:embed="rId3">
            <a:alphaModFix/>
          </a:blip>
          <a:srcRect l="20526" t="27437" r="24247" b="4138"/>
          <a:stretch/>
        </p:blipFill>
        <p:spPr>
          <a:xfrm>
            <a:off x="148876" y="1197806"/>
            <a:ext cx="7183631" cy="4450163"/>
          </a:xfrm>
          <a:prstGeom prst="rect">
            <a:avLst/>
          </a:prstGeom>
          <a:noFill/>
          <a:ln>
            <a:noFill/>
          </a:ln>
        </p:spPr>
      </p:pic>
      <p:sp>
        <p:nvSpPr>
          <p:cNvPr id="261" name="Google Shape;261;p40"/>
          <p:cNvSpPr txBox="1"/>
          <p:nvPr/>
        </p:nvSpPr>
        <p:spPr>
          <a:xfrm>
            <a:off x="741454" y="4083538"/>
            <a:ext cx="1139976" cy="346218"/>
          </a:xfrm>
          <a:prstGeom prst="rect">
            <a:avLst/>
          </a:prstGeom>
          <a:noFill/>
          <a:ln>
            <a:noFill/>
          </a:ln>
        </p:spPr>
        <p:txBody>
          <a:bodyPr spcFirstLastPara="1" wrap="square" lIns="68569" tIns="34275" rIns="68569" bIns="34275" anchor="t" anchorCtr="0">
            <a:spAutoFit/>
          </a:bodyPr>
          <a:lstStyle/>
          <a:p>
            <a:pPr algn="ctr">
              <a:buSzPts val="2400"/>
            </a:pPr>
            <a:r>
              <a:rPr lang="en-US" sz="1800">
                <a:solidFill>
                  <a:schemeClr val="dk1"/>
                </a:solidFill>
                <a:latin typeface="Calibri"/>
                <a:ea typeface="Calibri"/>
                <a:cs typeface="Calibri"/>
                <a:sym typeface="Calibri"/>
              </a:rPr>
              <a:t>5 minutes</a:t>
            </a:r>
            <a:endParaRPr sz="1800">
              <a:solidFill>
                <a:schemeClr val="dk1"/>
              </a:solidFill>
              <a:latin typeface="Calibri"/>
              <a:ea typeface="Calibri"/>
              <a:cs typeface="Calibri"/>
              <a:sym typeface="Calibri"/>
            </a:endParaRPr>
          </a:p>
        </p:txBody>
      </p:sp>
      <p:pic>
        <p:nvPicPr>
          <p:cNvPr id="262" name="Google Shape;262;p40"/>
          <p:cNvPicPr preferRelativeResize="0"/>
          <p:nvPr/>
        </p:nvPicPr>
        <p:blipFill rotWithShape="1">
          <a:blip r:embed="rId4">
            <a:alphaModFix/>
          </a:blip>
          <a:srcRect/>
          <a:stretch/>
        </p:blipFill>
        <p:spPr>
          <a:xfrm>
            <a:off x="4226234" y="4299736"/>
            <a:ext cx="1752701" cy="1695173"/>
          </a:xfrm>
          <a:prstGeom prst="rect">
            <a:avLst/>
          </a:prstGeom>
          <a:noFill/>
          <a:ln>
            <a:noFill/>
          </a:ln>
        </p:spPr>
      </p:pic>
      <p:sp>
        <p:nvSpPr>
          <p:cNvPr id="263" name="Google Shape;263;p40"/>
          <p:cNvSpPr txBox="1"/>
          <p:nvPr/>
        </p:nvSpPr>
        <p:spPr>
          <a:xfrm>
            <a:off x="5908987" y="1326582"/>
            <a:ext cx="3110400" cy="3947204"/>
          </a:xfrm>
          <a:prstGeom prst="rect">
            <a:avLst/>
          </a:prstGeom>
          <a:noFill/>
          <a:ln>
            <a:noFill/>
          </a:ln>
        </p:spPr>
        <p:txBody>
          <a:bodyPr spcFirstLastPara="1" wrap="square" lIns="68569" tIns="34275" rIns="68569" bIns="34275" anchor="t" anchorCtr="0">
            <a:spAutoFit/>
          </a:bodyPr>
          <a:lstStyle/>
          <a:p>
            <a:pPr>
              <a:buSzPts val="2800"/>
            </a:pPr>
            <a:r>
              <a:rPr lang="en-US" sz="2100" b="1">
                <a:latin typeface="Calibri"/>
                <a:ea typeface="Calibri"/>
                <a:cs typeface="Calibri"/>
                <a:sym typeface="Calibri"/>
              </a:rPr>
              <a:t>Once you have completed a section of your ‘revision clock’. Use your notes/revision guide or knowledge organiser to check, correct and complete it.</a:t>
            </a:r>
            <a:endParaRPr sz="2100" b="1">
              <a:latin typeface="Calibri"/>
              <a:ea typeface="Calibri"/>
              <a:cs typeface="Calibri"/>
              <a:sym typeface="Calibri"/>
            </a:endParaRPr>
          </a:p>
          <a:p>
            <a:pPr>
              <a:buClr>
                <a:schemeClr val="dk1"/>
              </a:buClr>
              <a:buSzPts val="2800"/>
            </a:pPr>
            <a:endParaRPr sz="2100" b="1">
              <a:latin typeface="Calibri"/>
              <a:ea typeface="Calibri"/>
              <a:cs typeface="Calibri"/>
              <a:sym typeface="Calibri"/>
            </a:endParaRPr>
          </a:p>
          <a:p>
            <a:pPr>
              <a:buClr>
                <a:srgbClr val="00B050"/>
              </a:buClr>
              <a:buSzPts val="2800"/>
            </a:pPr>
            <a:r>
              <a:rPr lang="en-US" sz="2100" b="1">
                <a:solidFill>
                  <a:srgbClr val="00B050"/>
                </a:solidFill>
                <a:latin typeface="Calibri"/>
                <a:ea typeface="Calibri"/>
                <a:cs typeface="Calibri"/>
                <a:sym typeface="Calibri"/>
              </a:rPr>
              <a:t>Use green pen for corrections, so you know what you are less confident about.</a:t>
            </a:r>
            <a:endParaRPr sz="2100" b="1">
              <a:solidFill>
                <a:srgbClr val="00B050"/>
              </a:solidFill>
              <a:latin typeface="Calibri"/>
              <a:ea typeface="Calibri"/>
              <a:cs typeface="Calibri"/>
              <a:sym typeface="Calibri"/>
            </a:endParaRPr>
          </a:p>
        </p:txBody>
      </p:sp>
    </p:spTree>
    <p:extLst>
      <p:ext uri="{BB962C8B-B14F-4D97-AF65-F5344CB8AC3E}">
        <p14:creationId xmlns:p14="http://schemas.microsoft.com/office/powerpoint/2010/main" val="21855798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pic>
        <p:nvPicPr>
          <p:cNvPr id="268" name="Google Shape;268;p41" descr="Cells and forces revision o'clock - Word"/>
          <p:cNvPicPr preferRelativeResize="0"/>
          <p:nvPr/>
        </p:nvPicPr>
        <p:blipFill rotWithShape="1">
          <a:blip r:embed="rId3">
            <a:alphaModFix/>
          </a:blip>
          <a:srcRect l="20522" t="27437" r="24498" b="4138"/>
          <a:stretch/>
        </p:blipFill>
        <p:spPr>
          <a:xfrm>
            <a:off x="108281" y="1067138"/>
            <a:ext cx="7734545" cy="4812750"/>
          </a:xfrm>
          <a:prstGeom prst="rect">
            <a:avLst/>
          </a:prstGeom>
          <a:noFill/>
          <a:ln>
            <a:noFill/>
          </a:ln>
        </p:spPr>
      </p:pic>
      <p:sp>
        <p:nvSpPr>
          <p:cNvPr id="269" name="Google Shape;269;p41"/>
          <p:cNvSpPr txBox="1"/>
          <p:nvPr/>
        </p:nvSpPr>
        <p:spPr>
          <a:xfrm>
            <a:off x="6184134" y="2254922"/>
            <a:ext cx="2959875" cy="3624039"/>
          </a:xfrm>
          <a:prstGeom prst="rect">
            <a:avLst/>
          </a:prstGeom>
          <a:noFill/>
          <a:ln>
            <a:noFill/>
          </a:ln>
        </p:spPr>
        <p:txBody>
          <a:bodyPr spcFirstLastPara="1" wrap="square" lIns="68569" tIns="34275" rIns="68569" bIns="34275" anchor="t" anchorCtr="0">
            <a:spAutoFit/>
          </a:bodyPr>
          <a:lstStyle/>
          <a:p>
            <a:pPr>
              <a:buSzPts val="2800"/>
            </a:pPr>
            <a:r>
              <a:rPr lang="en-US" sz="2100" b="1">
                <a:latin typeface="Calibri"/>
                <a:ea typeface="Calibri"/>
                <a:cs typeface="Calibri"/>
                <a:sym typeface="Calibri"/>
              </a:rPr>
              <a:t>Repeat the process for different topics and complete another section.</a:t>
            </a:r>
            <a:endParaRPr sz="1050" b="1"/>
          </a:p>
          <a:p>
            <a:pPr>
              <a:buClr>
                <a:schemeClr val="dk1"/>
              </a:buClr>
              <a:buSzPts val="2800"/>
            </a:pPr>
            <a:endParaRPr sz="2100" b="1">
              <a:latin typeface="Calibri"/>
              <a:ea typeface="Calibri"/>
              <a:cs typeface="Calibri"/>
              <a:sym typeface="Calibri"/>
            </a:endParaRPr>
          </a:p>
          <a:p>
            <a:pPr>
              <a:buSzPts val="2800"/>
            </a:pPr>
            <a:r>
              <a:rPr lang="en-US" sz="2100" b="1">
                <a:latin typeface="Calibri"/>
                <a:ea typeface="Calibri"/>
                <a:cs typeface="Calibri"/>
                <a:sym typeface="Calibri"/>
              </a:rPr>
              <a:t>5minutes from memory</a:t>
            </a:r>
            <a:endParaRPr sz="1050" b="1"/>
          </a:p>
          <a:p>
            <a:pPr>
              <a:buClr>
                <a:schemeClr val="dk1"/>
              </a:buClr>
              <a:buSzPts val="2800"/>
            </a:pPr>
            <a:endParaRPr sz="2100" b="1">
              <a:latin typeface="Calibri"/>
              <a:ea typeface="Calibri"/>
              <a:cs typeface="Calibri"/>
              <a:sym typeface="Calibri"/>
            </a:endParaRPr>
          </a:p>
          <a:p>
            <a:pPr>
              <a:buSzPts val="2800"/>
            </a:pPr>
            <a:r>
              <a:rPr lang="en-US" sz="2100" b="1">
                <a:latin typeface="Calibri"/>
                <a:ea typeface="Calibri"/>
                <a:cs typeface="Calibri"/>
                <a:sym typeface="Calibri"/>
              </a:rPr>
              <a:t>Then use your </a:t>
            </a:r>
            <a:r>
              <a:rPr lang="en-US" sz="2100" b="1">
                <a:solidFill>
                  <a:srgbClr val="00B050"/>
                </a:solidFill>
                <a:latin typeface="Calibri"/>
                <a:ea typeface="Calibri"/>
                <a:cs typeface="Calibri"/>
                <a:sym typeface="Calibri"/>
              </a:rPr>
              <a:t>green pen </a:t>
            </a:r>
            <a:r>
              <a:rPr lang="en-US" sz="2100" b="1">
                <a:latin typeface="Calibri"/>
                <a:ea typeface="Calibri"/>
                <a:cs typeface="Calibri"/>
                <a:sym typeface="Calibri"/>
              </a:rPr>
              <a:t>and spend another 5minutes making improvements</a:t>
            </a:r>
            <a:endParaRPr sz="2100" b="1">
              <a:solidFill>
                <a:srgbClr val="00B050"/>
              </a:solidFill>
              <a:latin typeface="Calibri"/>
              <a:ea typeface="Calibri"/>
              <a:cs typeface="Calibri"/>
              <a:sym typeface="Calibri"/>
            </a:endParaRPr>
          </a:p>
        </p:txBody>
      </p:sp>
    </p:spTree>
    <p:extLst>
      <p:ext uri="{BB962C8B-B14F-4D97-AF65-F5344CB8AC3E}">
        <p14:creationId xmlns:p14="http://schemas.microsoft.com/office/powerpoint/2010/main" val="2119145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43" descr="revision o'clock blank - Word"/>
          <p:cNvPicPr preferRelativeResize="0"/>
          <p:nvPr/>
        </p:nvPicPr>
        <p:blipFill rotWithShape="1">
          <a:blip r:embed="rId3">
            <a:alphaModFix/>
          </a:blip>
          <a:srcRect l="20526" t="25592" r="21184" b="12827"/>
          <a:stretch/>
        </p:blipFill>
        <p:spPr>
          <a:xfrm>
            <a:off x="1831628" y="1184737"/>
            <a:ext cx="7312368" cy="3862519"/>
          </a:xfrm>
          <a:prstGeom prst="rect">
            <a:avLst/>
          </a:prstGeom>
          <a:noFill/>
          <a:ln>
            <a:noFill/>
          </a:ln>
        </p:spPr>
      </p:pic>
      <p:sp>
        <p:nvSpPr>
          <p:cNvPr id="281" name="Google Shape;281;p43"/>
          <p:cNvSpPr txBox="1"/>
          <p:nvPr/>
        </p:nvSpPr>
        <p:spPr>
          <a:xfrm>
            <a:off x="300678" y="1318151"/>
            <a:ext cx="2959875" cy="3947204"/>
          </a:xfrm>
          <a:prstGeom prst="rect">
            <a:avLst/>
          </a:prstGeom>
          <a:noFill/>
          <a:ln>
            <a:noFill/>
          </a:ln>
        </p:spPr>
        <p:txBody>
          <a:bodyPr spcFirstLastPara="1" wrap="square" lIns="68569" tIns="34275" rIns="68569" bIns="34275" anchor="t" anchorCtr="0">
            <a:spAutoFit/>
          </a:bodyPr>
          <a:lstStyle/>
          <a:p>
            <a:pPr>
              <a:buClr>
                <a:srgbClr val="0070C0"/>
              </a:buClr>
              <a:buSzPts val="2800"/>
            </a:pPr>
            <a:r>
              <a:rPr lang="en-US" sz="2100">
                <a:solidFill>
                  <a:srgbClr val="0070C0"/>
                </a:solidFill>
                <a:latin typeface="Calibri"/>
                <a:ea typeface="Calibri"/>
                <a:cs typeface="Calibri"/>
                <a:sym typeface="Calibri"/>
              </a:rPr>
              <a:t>We will upload a blank template and all the resources in a revision area on the website (You can easily create one with a blank sheet – you don't really need a clock!)</a:t>
            </a:r>
            <a:endParaRPr lang="en-US" sz="2100">
              <a:solidFill>
                <a:srgbClr val="0070C0"/>
              </a:solidFill>
              <a:latin typeface="Calibri"/>
              <a:cs typeface="Calibri"/>
            </a:endParaRPr>
          </a:p>
          <a:p>
            <a:pPr>
              <a:buClr>
                <a:schemeClr val="dk1"/>
              </a:buClr>
              <a:buSzPts val="2800"/>
            </a:pPr>
            <a:endParaRPr sz="2100">
              <a:solidFill>
                <a:srgbClr val="0070C0"/>
              </a:solidFill>
              <a:latin typeface="Calibri"/>
              <a:ea typeface="Calibri"/>
              <a:cs typeface="Calibri"/>
              <a:sym typeface="Calibri"/>
            </a:endParaRPr>
          </a:p>
          <a:p>
            <a:pPr>
              <a:buClr>
                <a:srgbClr val="0070C0"/>
              </a:buClr>
              <a:buSzPts val="2800"/>
            </a:pPr>
            <a:r>
              <a:rPr lang="en-US" sz="2100">
                <a:solidFill>
                  <a:srgbClr val="0070C0"/>
                </a:solidFill>
                <a:latin typeface="Calibri"/>
                <a:ea typeface="Calibri"/>
                <a:cs typeface="Calibri"/>
                <a:sym typeface="Calibri"/>
              </a:rPr>
              <a:t>This is so you can pick 6 areas of your own and complete them at home using this method.</a:t>
            </a:r>
            <a:endParaRPr sz="2100">
              <a:solidFill>
                <a:srgbClr val="0070C0"/>
              </a:solidFill>
              <a:latin typeface="Calibri"/>
              <a:ea typeface="Calibri"/>
              <a:cs typeface="Calibri"/>
              <a:sym typeface="Calibri"/>
            </a:endParaRPr>
          </a:p>
        </p:txBody>
      </p:sp>
    </p:spTree>
    <p:extLst>
      <p:ext uri="{BB962C8B-B14F-4D97-AF65-F5344CB8AC3E}">
        <p14:creationId xmlns:p14="http://schemas.microsoft.com/office/powerpoint/2010/main" val="30020821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44"/>
          <p:cNvPicPr preferRelativeResize="0"/>
          <p:nvPr/>
        </p:nvPicPr>
        <p:blipFill rotWithShape="1">
          <a:blip r:embed="rId3">
            <a:alphaModFix/>
          </a:blip>
          <a:srcRect/>
          <a:stretch/>
        </p:blipFill>
        <p:spPr>
          <a:xfrm>
            <a:off x="0" y="857250"/>
            <a:ext cx="6195059" cy="5072373"/>
          </a:xfrm>
          <a:prstGeom prst="rect">
            <a:avLst/>
          </a:prstGeom>
          <a:noFill/>
          <a:ln>
            <a:noFill/>
          </a:ln>
        </p:spPr>
      </p:pic>
      <p:sp>
        <p:nvSpPr>
          <p:cNvPr id="287" name="Google Shape;287;p44"/>
          <p:cNvSpPr txBox="1"/>
          <p:nvPr/>
        </p:nvSpPr>
        <p:spPr>
          <a:xfrm>
            <a:off x="6388769" y="1125646"/>
            <a:ext cx="2586825" cy="2331377"/>
          </a:xfrm>
          <a:prstGeom prst="rect">
            <a:avLst/>
          </a:prstGeom>
          <a:noFill/>
          <a:ln>
            <a:noFill/>
          </a:ln>
        </p:spPr>
        <p:txBody>
          <a:bodyPr spcFirstLastPara="1" wrap="square" lIns="68569" tIns="34275" rIns="68569" bIns="34275" anchor="t" anchorCtr="0">
            <a:spAutoFit/>
          </a:bodyPr>
          <a:lstStyle/>
          <a:p>
            <a:pPr>
              <a:buClr>
                <a:srgbClr val="0070C0"/>
              </a:buClr>
              <a:buSzPts val="2800"/>
            </a:pPr>
            <a:r>
              <a:rPr lang="en-US" sz="2100">
                <a:solidFill>
                  <a:srgbClr val="0070C0"/>
                </a:solidFill>
                <a:latin typeface="Calibri"/>
                <a:ea typeface="Calibri"/>
                <a:cs typeface="Calibri"/>
                <a:sym typeface="Calibri"/>
              </a:rPr>
              <a:t>There have been some fantastic revision o'clocks produced in the past.</a:t>
            </a:r>
            <a:endParaRPr sz="1050"/>
          </a:p>
          <a:p>
            <a:pPr>
              <a:buClr>
                <a:schemeClr val="dk1"/>
              </a:buClr>
              <a:buSzPts val="2800"/>
            </a:pPr>
            <a:endParaRPr sz="2100">
              <a:solidFill>
                <a:srgbClr val="0070C0"/>
              </a:solidFill>
              <a:latin typeface="Calibri"/>
              <a:ea typeface="Calibri"/>
              <a:cs typeface="Calibri"/>
              <a:sym typeface="Calibri"/>
            </a:endParaRPr>
          </a:p>
          <a:p>
            <a:pPr>
              <a:buClr>
                <a:srgbClr val="0070C0"/>
              </a:buClr>
              <a:buSzPts val="2800"/>
            </a:pPr>
            <a:r>
              <a:rPr lang="en-US" sz="2100">
                <a:solidFill>
                  <a:srgbClr val="0070C0"/>
                </a:solidFill>
                <a:latin typeface="Calibri"/>
                <a:ea typeface="Calibri"/>
                <a:cs typeface="Calibri"/>
                <a:sym typeface="Calibri"/>
              </a:rPr>
              <a:t>Do bring any in to show your teachers</a:t>
            </a:r>
            <a:endParaRPr sz="2100">
              <a:solidFill>
                <a:srgbClr val="0070C0"/>
              </a:solidFill>
              <a:latin typeface="Calibri"/>
              <a:ea typeface="Calibri"/>
              <a:cs typeface="Calibri"/>
              <a:sym typeface="Calibri"/>
            </a:endParaRPr>
          </a:p>
        </p:txBody>
      </p:sp>
    </p:spTree>
    <p:extLst>
      <p:ext uri="{BB962C8B-B14F-4D97-AF65-F5344CB8AC3E}">
        <p14:creationId xmlns:p14="http://schemas.microsoft.com/office/powerpoint/2010/main" val="21837370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pic>
        <p:nvPicPr>
          <p:cNvPr id="292" name="Google Shape;292;p45"/>
          <p:cNvPicPr preferRelativeResize="0"/>
          <p:nvPr/>
        </p:nvPicPr>
        <p:blipFill rotWithShape="1">
          <a:blip r:embed="rId3">
            <a:alphaModFix/>
          </a:blip>
          <a:srcRect/>
          <a:stretch/>
        </p:blipFill>
        <p:spPr>
          <a:xfrm>
            <a:off x="0" y="856804"/>
            <a:ext cx="6777372" cy="5143946"/>
          </a:xfrm>
          <a:prstGeom prst="rect">
            <a:avLst/>
          </a:prstGeom>
          <a:noFill/>
          <a:ln>
            <a:noFill/>
          </a:ln>
        </p:spPr>
      </p:pic>
      <p:sp>
        <p:nvSpPr>
          <p:cNvPr id="293" name="Google Shape;293;p45"/>
          <p:cNvSpPr txBox="1"/>
          <p:nvPr/>
        </p:nvSpPr>
        <p:spPr>
          <a:xfrm>
            <a:off x="6777372" y="1282057"/>
            <a:ext cx="2246400" cy="715550"/>
          </a:xfrm>
          <a:prstGeom prst="rect">
            <a:avLst/>
          </a:prstGeom>
          <a:noFill/>
          <a:ln>
            <a:noFill/>
          </a:ln>
        </p:spPr>
        <p:txBody>
          <a:bodyPr spcFirstLastPara="1" wrap="square" lIns="68569" tIns="34275" rIns="68569" bIns="34275" anchor="t" anchorCtr="0">
            <a:spAutoFit/>
          </a:bodyPr>
          <a:lstStyle/>
          <a:p>
            <a:pPr algn="just">
              <a:buClr>
                <a:srgbClr val="0070C0"/>
              </a:buClr>
              <a:buSzPts val="2800"/>
            </a:pPr>
            <a:r>
              <a:rPr lang="en-US" sz="2100">
                <a:solidFill>
                  <a:srgbClr val="0070C0"/>
                </a:solidFill>
                <a:latin typeface="Calibri"/>
                <a:ea typeface="Calibri"/>
                <a:cs typeface="Calibri"/>
                <a:sym typeface="Calibri"/>
              </a:rPr>
              <a:t>You can use it in any subject.</a:t>
            </a:r>
            <a:endParaRPr sz="2100">
              <a:solidFill>
                <a:srgbClr val="0070C0"/>
              </a:solidFill>
              <a:latin typeface="Calibri"/>
              <a:ea typeface="Calibri"/>
              <a:cs typeface="Calibri"/>
              <a:sym typeface="Calibri"/>
            </a:endParaRPr>
          </a:p>
        </p:txBody>
      </p:sp>
    </p:spTree>
    <p:extLst>
      <p:ext uri="{BB962C8B-B14F-4D97-AF65-F5344CB8AC3E}">
        <p14:creationId xmlns:p14="http://schemas.microsoft.com/office/powerpoint/2010/main" val="12018090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Diagram&#10;&#10;Description automatically generated">
            <a:extLst>
              <a:ext uri="{FF2B5EF4-FFF2-40B4-BE49-F238E27FC236}">
                <a16:creationId xmlns:a16="http://schemas.microsoft.com/office/drawing/2014/main" id="{D03E8131-DE4F-259C-D511-D632B14C1E67}"/>
              </a:ext>
            </a:extLst>
          </p:cNvPr>
          <p:cNvPicPr>
            <a:picLocks noChangeAspect="1"/>
          </p:cNvPicPr>
          <p:nvPr/>
        </p:nvPicPr>
        <p:blipFill>
          <a:blip r:embed="rId2"/>
          <a:stretch>
            <a:fillRect/>
          </a:stretch>
        </p:blipFill>
        <p:spPr>
          <a:xfrm>
            <a:off x="268356" y="1347894"/>
            <a:ext cx="8617225" cy="5255515"/>
          </a:xfrm>
          <a:prstGeom prst="rect">
            <a:avLst/>
          </a:prstGeom>
        </p:spPr>
      </p:pic>
      <p:sp>
        <p:nvSpPr>
          <p:cNvPr id="5" name="Title 4">
            <a:extLst>
              <a:ext uri="{FF2B5EF4-FFF2-40B4-BE49-F238E27FC236}">
                <a16:creationId xmlns:a16="http://schemas.microsoft.com/office/drawing/2014/main" id="{0618AEB5-15FB-2F2E-E878-416A3FE324FF}"/>
              </a:ext>
            </a:extLst>
          </p:cNvPr>
          <p:cNvSpPr>
            <a:spLocks noGrp="1"/>
          </p:cNvSpPr>
          <p:nvPr>
            <p:ph type="title"/>
          </p:nvPr>
        </p:nvSpPr>
        <p:spPr/>
        <p:txBody>
          <a:bodyPr/>
          <a:lstStyle/>
          <a:p>
            <a:r>
              <a:rPr lang="en-US"/>
              <a:t>Why do these strategies work?</a:t>
            </a:r>
          </a:p>
        </p:txBody>
      </p:sp>
    </p:spTree>
    <p:extLst>
      <p:ext uri="{BB962C8B-B14F-4D97-AF65-F5344CB8AC3E}">
        <p14:creationId xmlns:p14="http://schemas.microsoft.com/office/powerpoint/2010/main" val="41881103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4469908-40F0-48EB-8B29-996548C19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ctrTitle"/>
          </p:nvPr>
        </p:nvSpPr>
        <p:spPr>
          <a:xfrm>
            <a:off x="628650" y="4072041"/>
            <a:ext cx="7886700" cy="1286087"/>
          </a:xfrm>
          <a:noFill/>
        </p:spPr>
        <p:txBody>
          <a:bodyPr anchor="ctr">
            <a:normAutofit/>
          </a:bodyPr>
          <a:lstStyle/>
          <a:p>
            <a:r>
              <a:rPr lang="en-GB" sz="4500">
                <a:ea typeface="ＭＳ Ｐゴシック"/>
              </a:rPr>
              <a:t>4. Remember to Test yourself</a:t>
            </a:r>
            <a:endParaRPr lang="en-US" sz="4500"/>
          </a:p>
        </p:txBody>
      </p:sp>
      <p:sp>
        <p:nvSpPr>
          <p:cNvPr id="5" name="Subtitle 4"/>
          <p:cNvSpPr>
            <a:spLocks noGrp="1"/>
          </p:cNvSpPr>
          <p:nvPr>
            <p:ph type="subTitle" idx="1"/>
          </p:nvPr>
        </p:nvSpPr>
        <p:spPr>
          <a:xfrm>
            <a:off x="628650" y="5571899"/>
            <a:ext cx="7886700" cy="557186"/>
          </a:xfrm>
          <a:noFill/>
        </p:spPr>
        <p:txBody>
          <a:bodyPr>
            <a:normAutofit/>
          </a:bodyPr>
          <a:lstStyle/>
          <a:p>
            <a:endParaRPr lang="en-US"/>
          </a:p>
        </p:txBody>
      </p:sp>
      <p:pic>
        <p:nvPicPr>
          <p:cNvPr id="7" name="Picture 6" descr="Black pen against a sheet with shaded numbers">
            <a:extLst>
              <a:ext uri="{FF2B5EF4-FFF2-40B4-BE49-F238E27FC236}">
                <a16:creationId xmlns:a16="http://schemas.microsoft.com/office/drawing/2014/main" id="{2B6C1E54-AB68-4263-AC91-675CABD38946}"/>
              </a:ext>
            </a:extLst>
          </p:cNvPr>
          <p:cNvPicPr>
            <a:picLocks noChangeAspect="1"/>
          </p:cNvPicPr>
          <p:nvPr/>
        </p:nvPicPr>
        <p:blipFill rotWithShape="1">
          <a:blip r:embed="rId2"/>
          <a:srcRect t="29552" r="4" b="6546"/>
          <a:stretch/>
        </p:blipFill>
        <p:spPr>
          <a:xfrm>
            <a:off x="20" y="1"/>
            <a:ext cx="9143979" cy="3900324"/>
          </a:xfrm>
          <a:prstGeom prst="rect">
            <a:avLst/>
          </a:prstGeom>
        </p:spPr>
      </p:pic>
    </p:spTree>
    <p:extLst>
      <p:ext uri="{BB962C8B-B14F-4D97-AF65-F5344CB8AC3E}">
        <p14:creationId xmlns:p14="http://schemas.microsoft.com/office/powerpoint/2010/main" val="41051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lstStyle/>
          <a:p>
            <a:r>
              <a:rPr lang="en-GB"/>
              <a:t>Test yourself.</a:t>
            </a:r>
          </a:p>
          <a:p>
            <a:endParaRPr lang="en-GB"/>
          </a:p>
          <a:p>
            <a:r>
              <a:rPr lang="en-GB"/>
              <a:t>Get family and friends to test you.</a:t>
            </a:r>
          </a:p>
          <a:p>
            <a:endParaRPr lang="en-GB"/>
          </a:p>
          <a:p>
            <a:r>
              <a:rPr lang="en-GB"/>
              <a:t>Complete exam questions and past papers.</a:t>
            </a:r>
          </a:p>
          <a:p>
            <a:endParaRPr lang="en-GB"/>
          </a:p>
          <a:p>
            <a:r>
              <a:rPr lang="en-GB"/>
              <a:t>Use the mark schemes.</a:t>
            </a:r>
          </a:p>
          <a:p>
            <a:endParaRPr lang="en-GB"/>
          </a:p>
          <a:p>
            <a:r>
              <a:rPr lang="en-GB"/>
              <a:t>Use your teachers.</a:t>
            </a:r>
          </a:p>
          <a:p>
            <a:endParaRPr lang="en-GB"/>
          </a:p>
          <a:p>
            <a:endParaRPr lang="en-US"/>
          </a:p>
        </p:txBody>
      </p:sp>
    </p:spTree>
    <p:extLst>
      <p:ext uri="{BB962C8B-B14F-4D97-AF65-F5344CB8AC3E}">
        <p14:creationId xmlns:p14="http://schemas.microsoft.com/office/powerpoint/2010/main" val="109662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0">
            <a:extLst>
              <a:ext uri="{FF2B5EF4-FFF2-40B4-BE49-F238E27FC236}">
                <a16:creationId xmlns:a16="http://schemas.microsoft.com/office/drawing/2014/main" id="{8F58EDD9-0685-44E6-9B72-108BB10E1A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ctrTitle"/>
          </p:nvPr>
        </p:nvSpPr>
        <p:spPr>
          <a:xfrm>
            <a:off x="475084" y="640081"/>
            <a:ext cx="4921697" cy="3849244"/>
          </a:xfrm>
          <a:noFill/>
        </p:spPr>
        <p:txBody>
          <a:bodyPr>
            <a:normAutofit/>
          </a:bodyPr>
          <a:lstStyle/>
          <a:p>
            <a:pPr algn="r"/>
            <a:r>
              <a:rPr lang="en-GB">
                <a:ea typeface="ＭＳ Ｐゴシック"/>
              </a:rPr>
              <a:t>5. Don’t fool yourself</a:t>
            </a:r>
            <a:endParaRPr lang="en-US">
              <a:ea typeface="ＭＳ Ｐゴシック"/>
            </a:endParaRPr>
          </a:p>
        </p:txBody>
      </p:sp>
      <p:sp>
        <p:nvSpPr>
          <p:cNvPr id="5" name="Subtitle 4"/>
          <p:cNvSpPr>
            <a:spLocks noGrp="1"/>
          </p:cNvSpPr>
          <p:nvPr>
            <p:ph type="subTitle" idx="1"/>
          </p:nvPr>
        </p:nvSpPr>
        <p:spPr>
          <a:xfrm>
            <a:off x="429058" y="4627755"/>
            <a:ext cx="4967723" cy="1590165"/>
          </a:xfrm>
          <a:noFill/>
        </p:spPr>
        <p:txBody>
          <a:bodyPr>
            <a:normAutofit/>
          </a:bodyPr>
          <a:lstStyle/>
          <a:p>
            <a:pPr algn="l"/>
            <a:r>
              <a:rPr lang="en-US">
                <a:ea typeface="ＭＳ Ｐゴシック"/>
              </a:rPr>
              <a:t>If you are revising, make sure this is the only thing you are doing. Avoid...</a:t>
            </a:r>
            <a:endParaRPr lang="en-US"/>
          </a:p>
        </p:txBody>
      </p:sp>
      <p:pic>
        <p:nvPicPr>
          <p:cNvPr id="18" name="Picture 6">
            <a:extLst>
              <a:ext uri="{FF2B5EF4-FFF2-40B4-BE49-F238E27FC236}">
                <a16:creationId xmlns:a16="http://schemas.microsoft.com/office/drawing/2014/main" id="{9326CB7D-C838-8E44-FC0B-CD5C9747FB5F}"/>
              </a:ext>
            </a:extLst>
          </p:cNvPr>
          <p:cNvPicPr>
            <a:picLocks noChangeAspect="1"/>
          </p:cNvPicPr>
          <p:nvPr/>
        </p:nvPicPr>
        <p:blipFill rotWithShape="1">
          <a:blip r:embed="rId2"/>
          <a:srcRect l="35483" r="30500" b="-5"/>
          <a:stretch/>
        </p:blipFill>
        <p:spPr>
          <a:xfrm>
            <a:off x="5664708" y="10"/>
            <a:ext cx="3477006" cy="6857990"/>
          </a:xfrm>
          <a:prstGeom prst="rect">
            <a:avLst/>
          </a:prstGeom>
        </p:spPr>
      </p:pic>
    </p:spTree>
    <p:extLst>
      <p:ext uri="{BB962C8B-B14F-4D97-AF65-F5344CB8AC3E}">
        <p14:creationId xmlns:p14="http://schemas.microsoft.com/office/powerpoint/2010/main" val="31949918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r>
              <a:rPr lang="en-GB">
                <a:ea typeface="ＭＳ Ｐゴシック"/>
              </a:rPr>
              <a:t>One eye on sky planner/Netflix</a:t>
            </a:r>
            <a:endParaRPr lang="en-GB"/>
          </a:p>
          <a:p>
            <a:endParaRPr lang="en-GB"/>
          </a:p>
          <a:p>
            <a:r>
              <a:rPr lang="en-GB">
                <a:ea typeface="ＭＳ Ｐゴシック"/>
              </a:rPr>
              <a:t>Constantly checking alerts on your phone</a:t>
            </a:r>
          </a:p>
          <a:p>
            <a:endParaRPr lang="en-GB"/>
          </a:p>
          <a:p>
            <a:r>
              <a:rPr lang="en-GB">
                <a:ea typeface="ＭＳ Ｐゴシック"/>
              </a:rPr>
              <a:t>Shuffling/Choosing your songs on your </a:t>
            </a:r>
            <a:r>
              <a:rPr lang="en-GB" err="1">
                <a:ea typeface="ＭＳ Ｐゴシック"/>
              </a:rPr>
              <a:t>airpods</a:t>
            </a:r>
            <a:endParaRPr lang="en-GB" err="1"/>
          </a:p>
          <a:p>
            <a:endParaRPr lang="en-GB"/>
          </a:p>
          <a:p>
            <a:r>
              <a:rPr lang="en-GB">
                <a:ea typeface="ＭＳ Ｐゴシック"/>
              </a:rPr>
              <a:t>FIND YOUR SPACE – find a quite space that is dedicated for you to work.</a:t>
            </a:r>
            <a:endParaRPr lang="en-US"/>
          </a:p>
        </p:txBody>
      </p:sp>
    </p:spTree>
    <p:extLst>
      <p:ext uri="{BB962C8B-B14F-4D97-AF65-F5344CB8AC3E}">
        <p14:creationId xmlns:p14="http://schemas.microsoft.com/office/powerpoint/2010/main" val="9396487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Picture 6">
            <a:extLst>
              <a:ext uri="{FF2B5EF4-FFF2-40B4-BE49-F238E27FC236}">
                <a16:creationId xmlns:a16="http://schemas.microsoft.com/office/drawing/2014/main" id="{4972B269-5CB6-78DB-BA2C-D01F14D28BA5}"/>
              </a:ext>
            </a:extLst>
          </p:cNvPr>
          <p:cNvPicPr>
            <a:picLocks noChangeAspect="1"/>
          </p:cNvPicPr>
          <p:nvPr/>
        </p:nvPicPr>
        <p:blipFill rotWithShape="1">
          <a:blip r:embed="rId2">
            <a:alphaModFix amt="60000"/>
          </a:blip>
          <a:srcRect r="4" b="4"/>
          <a:stretch/>
        </p:blipFill>
        <p:spPr>
          <a:xfrm>
            <a:off x="20" y="10"/>
            <a:ext cx="9143980" cy="6857990"/>
          </a:xfrm>
          <a:prstGeom prst="rect">
            <a:avLst/>
          </a:prstGeom>
        </p:spPr>
      </p:pic>
      <p:sp>
        <p:nvSpPr>
          <p:cNvPr id="4" name="Title 3"/>
          <p:cNvSpPr>
            <a:spLocks noGrp="1"/>
          </p:cNvSpPr>
          <p:nvPr>
            <p:ph type="ctrTitle"/>
          </p:nvPr>
        </p:nvSpPr>
        <p:spPr>
          <a:xfrm>
            <a:off x="898635" y="1122363"/>
            <a:ext cx="7346728" cy="2220775"/>
          </a:xfrm>
        </p:spPr>
        <p:txBody>
          <a:bodyPr>
            <a:normAutofit/>
          </a:bodyPr>
          <a:lstStyle/>
          <a:p>
            <a:r>
              <a:rPr lang="en-GB" sz="4500">
                <a:solidFill>
                  <a:srgbClr val="FFFFFF"/>
                </a:solidFill>
              </a:rPr>
              <a:t>6. Relax</a:t>
            </a:r>
            <a:endParaRPr lang="en-US" sz="4500">
              <a:solidFill>
                <a:srgbClr val="FFFFFF"/>
              </a:solidFill>
            </a:endParaRPr>
          </a:p>
        </p:txBody>
      </p:sp>
      <p:sp>
        <p:nvSpPr>
          <p:cNvPr id="5" name="Subtitle 4"/>
          <p:cNvSpPr>
            <a:spLocks noGrp="1"/>
          </p:cNvSpPr>
          <p:nvPr>
            <p:ph type="subTitle" idx="1"/>
          </p:nvPr>
        </p:nvSpPr>
        <p:spPr>
          <a:xfrm>
            <a:off x="898635" y="3514853"/>
            <a:ext cx="7346728" cy="2057043"/>
          </a:xfrm>
        </p:spPr>
        <p:txBody>
          <a:bodyPr>
            <a:normAutofit/>
          </a:bodyPr>
          <a:lstStyle/>
          <a:p>
            <a:r>
              <a:rPr lang="en-GB">
                <a:solidFill>
                  <a:srgbClr val="FFFFFF"/>
                </a:solidFill>
                <a:ea typeface="ＭＳ Ｐゴシック"/>
              </a:rPr>
              <a:t>Visualise what success will look and feel like once you have completed your End of Year exams</a:t>
            </a:r>
            <a:endParaRPr lang="en-US">
              <a:solidFill>
                <a:srgbClr val="FFFFFF"/>
              </a:solidFill>
              <a:ea typeface="ＭＳ Ｐゴシック"/>
            </a:endParaRPr>
          </a:p>
        </p:txBody>
      </p:sp>
    </p:spTree>
    <p:extLst>
      <p:ext uri="{BB962C8B-B14F-4D97-AF65-F5344CB8AC3E}">
        <p14:creationId xmlns:p14="http://schemas.microsoft.com/office/powerpoint/2010/main" val="214306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400"/>
                                        <p:tgtEl>
                                          <p:spTgt spid="5">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lstStyle/>
          <a:p>
            <a:r>
              <a:rPr lang="en-GB">
                <a:ea typeface="ＭＳ Ｐゴシック"/>
              </a:rPr>
              <a:t>Have a life. The planner is divided into sections. You are not supposed to fill every section with revision.</a:t>
            </a:r>
            <a:endParaRPr lang="en-GB"/>
          </a:p>
          <a:p>
            <a:r>
              <a:rPr lang="en-GB">
                <a:ea typeface="ＭＳ Ｐゴシック"/>
              </a:rPr>
              <a:t>Eat well, drink plenty of water, plan times that you will exercise, socialise, spend time with friends and family. This is all part of your plan.</a:t>
            </a:r>
          </a:p>
          <a:p>
            <a:r>
              <a:rPr lang="en-GB">
                <a:ea typeface="ＭＳ Ｐゴシック"/>
              </a:rPr>
              <a:t>If you follow this advice, you will be doing your absolute best. No one can ask more than that! And remember... </a:t>
            </a:r>
            <a:endParaRPr lang="en-GB"/>
          </a:p>
        </p:txBody>
      </p:sp>
    </p:spTree>
    <p:extLst>
      <p:ext uri="{BB962C8B-B14F-4D97-AF65-F5344CB8AC3E}">
        <p14:creationId xmlns:p14="http://schemas.microsoft.com/office/powerpoint/2010/main" val="26350202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8E8D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69808AD4-A030-6D8C-DAE3-4EF4B75859A0}"/>
              </a:ext>
            </a:extLst>
          </p:cNvPr>
          <p:cNvPicPr>
            <a:picLocks noChangeAspect="1"/>
          </p:cNvPicPr>
          <p:nvPr/>
        </p:nvPicPr>
        <p:blipFill rotWithShape="1">
          <a:blip r:embed="rId2"/>
          <a:srcRect t="15523" r="2" b="14208"/>
          <a:stretch/>
        </p:blipFill>
        <p:spPr>
          <a:xfrm>
            <a:off x="607980" y="643467"/>
            <a:ext cx="7928038" cy="5571066"/>
          </a:xfrm>
          <a:prstGeom prst="rect">
            <a:avLst/>
          </a:prstGeom>
        </p:spPr>
      </p:pic>
    </p:spTree>
    <p:extLst>
      <p:ext uri="{BB962C8B-B14F-4D97-AF65-F5344CB8AC3E}">
        <p14:creationId xmlns:p14="http://schemas.microsoft.com/office/powerpoint/2010/main" val="32507634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3A54807CFA7F647A9F44370457296F9" ma:contentTypeVersion="19" ma:contentTypeDescription="Create a new document." ma:contentTypeScope="" ma:versionID="c0d1318913e4bbf210d21c605fe2688d">
  <xsd:schema xmlns:xsd="http://www.w3.org/2001/XMLSchema" xmlns:xs="http://www.w3.org/2001/XMLSchema" xmlns:p="http://schemas.microsoft.com/office/2006/metadata/properties" xmlns:ns2="1eb748fc-3ac1-4573-9eb7-e9b71d6d2a4a" xmlns:ns3="0096496c-248e-4ee4-b72f-36bec375b4ee" targetNamespace="http://schemas.microsoft.com/office/2006/metadata/properties" ma:root="true" ma:fieldsID="04b8ca5ed7ce60f76db6ab7377c9d301" ns2:_="" ns3:_="">
    <xsd:import namespace="1eb748fc-3ac1-4573-9eb7-e9b71d6d2a4a"/>
    <xsd:import namespace="0096496c-248e-4ee4-b72f-36bec375b4ee"/>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b748fc-3ac1-4573-9eb7-e9b71d6d2a4a"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96496c-248e-4ee4-b72f-36bec375b4ee"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igrationWizIdDocumentLibraryPermissions xmlns="1eb748fc-3ac1-4573-9eb7-e9b71d6d2a4a" xsi:nil="true"/>
    <MigrationWizIdSecurityGroups xmlns="1eb748fc-3ac1-4573-9eb7-e9b71d6d2a4a" xsi:nil="true"/>
    <MigrationWizIdPermissions xmlns="1eb748fc-3ac1-4573-9eb7-e9b71d6d2a4a" xsi:nil="true"/>
    <MigrationWizId xmlns="1eb748fc-3ac1-4573-9eb7-e9b71d6d2a4a" xsi:nil="true"/>
    <MigrationWizIdPermissionLevels xmlns="1eb748fc-3ac1-4573-9eb7-e9b71d6d2a4a" xsi:nil="true"/>
    <SharedWithUsers xmlns="0096496c-248e-4ee4-b72f-36bec375b4ee">
      <UserInfo>
        <DisplayName>Gillian Thompson</DisplayName>
        <AccountId>29</AccountId>
        <AccountType/>
      </UserInfo>
      <UserInfo>
        <DisplayName>Amanda Brooksbank</DisplayName>
        <AccountId>581</AccountId>
        <AccountType/>
      </UserInfo>
      <UserInfo>
        <DisplayName>Dean Wilson</DisplayName>
        <AccountId>44</AccountId>
        <AccountType/>
      </UserInfo>
      <UserInfo>
        <DisplayName>Penelope Brooks</DisplayName>
        <AccountId>563</AccountId>
        <AccountType/>
      </UserInfo>
      <UserInfo>
        <DisplayName>Alex Stoker</DisplayName>
        <AccountId>42</AccountId>
        <AccountType/>
      </UserInfo>
      <UserInfo>
        <DisplayName>John Williams</DisplayName>
        <AccountId>510</AccountId>
        <AccountType/>
      </UserInfo>
      <UserInfo>
        <DisplayName>Rachel Grant</DisplayName>
        <AccountId>41</AccountId>
        <AccountType/>
      </UserInfo>
      <UserInfo>
        <DisplayName>Nicola Robertson</DisplayName>
        <AccountId>145</AccountId>
        <AccountType/>
      </UserInfo>
    </SharedWithUsers>
  </documentManagement>
</p:properties>
</file>

<file path=customXml/itemProps1.xml><?xml version="1.0" encoding="utf-8"?>
<ds:datastoreItem xmlns:ds="http://schemas.openxmlformats.org/officeDocument/2006/customXml" ds:itemID="{45EFB4D6-A1D2-4D1B-B325-5BC0950CB64E}">
  <ds:schemaRefs>
    <ds:schemaRef ds:uri="http://schemas.microsoft.com/sharepoint/v3/contenttype/forms"/>
  </ds:schemaRefs>
</ds:datastoreItem>
</file>

<file path=customXml/itemProps2.xml><?xml version="1.0" encoding="utf-8"?>
<ds:datastoreItem xmlns:ds="http://schemas.openxmlformats.org/officeDocument/2006/customXml" ds:itemID="{6EF06B03-69EF-4777-98AD-7A2521262E67}">
  <ds:schemaRefs>
    <ds:schemaRef ds:uri="0096496c-248e-4ee4-b72f-36bec375b4ee"/>
    <ds:schemaRef ds:uri="1eb748fc-3ac1-4573-9eb7-e9b71d6d2a4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A12110B-ABB6-4E1E-8FA4-FA1A562E74A1}">
  <ds:schemaRefs>
    <ds:schemaRef ds:uri="0096496c-248e-4ee4-b72f-36bec375b4ee"/>
    <ds:schemaRef ds:uri="1eb748fc-3ac1-4573-9eb7-e9b71d6d2a4a"/>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44</Slides>
  <Notes>15</Notes>
  <HiddenSlides>0</HiddenSlides>
  <ScaleCrop>false</ScaleCrop>
  <HeadingPairs>
    <vt:vector size="4" baseType="variant">
      <vt:variant>
        <vt:lpstr>Theme</vt:lpstr>
      </vt:variant>
      <vt:variant>
        <vt:i4>6</vt:i4>
      </vt:variant>
      <vt:variant>
        <vt:lpstr>Slide Titles</vt:lpstr>
      </vt:variant>
      <vt:variant>
        <vt:i4>44</vt:i4>
      </vt:variant>
    </vt:vector>
  </HeadingPairs>
  <TitlesOfParts>
    <vt:vector size="50" baseType="lpstr">
      <vt:lpstr>Office Theme</vt:lpstr>
      <vt:lpstr>Office Theme</vt:lpstr>
      <vt:lpstr>1_Office Theme</vt:lpstr>
      <vt:lpstr>2_Office Theme</vt:lpstr>
      <vt:lpstr>Office Theme</vt:lpstr>
      <vt:lpstr>Office Theme</vt:lpstr>
      <vt:lpstr>My teacher says 'revise'??? </vt:lpstr>
      <vt:lpstr>But how do I revise? What should I do?</vt:lpstr>
      <vt:lpstr>Tips for Revision</vt:lpstr>
      <vt:lpstr>PowerPoint Presentation</vt:lpstr>
      <vt:lpstr>1. PLAN</vt:lpstr>
      <vt:lpstr>PowerPoint Presentation</vt:lpstr>
      <vt:lpstr>2. TAKE A BREAK</vt:lpstr>
      <vt:lpstr>3. Strategies</vt:lpstr>
      <vt:lpstr>Revision skills </vt:lpstr>
      <vt:lpstr>Strategy 1. Mind mapping</vt:lpstr>
      <vt:lpstr>Step 1. Create a central idea </vt:lpstr>
      <vt:lpstr>Step 2. Add branches to your map </vt:lpstr>
      <vt:lpstr>Step 3.  Add keywords </vt:lpstr>
      <vt:lpstr>Step 4. Colour code your branches </vt:lpstr>
      <vt:lpstr>Step 5. Include images </vt:lpstr>
      <vt:lpstr>PowerPoint Presentation</vt:lpstr>
      <vt:lpstr>Research has shown:</vt:lpstr>
      <vt:lpstr>How can I learn the information on my mind map using a 'foldable'?</vt:lpstr>
      <vt:lpstr>Strategy 2. Using Post it notes for revision</vt:lpstr>
      <vt:lpstr>Using Post-it Notes or Flash Cards</vt:lpstr>
      <vt:lpstr>THIS BIT IS REALLY IMPORTANT</vt:lpstr>
      <vt:lpstr>PowerPoint Presentation</vt:lpstr>
      <vt:lpstr>PowerPoint Presentation</vt:lpstr>
      <vt:lpstr>You must do something with the information – it needs effort</vt:lpstr>
      <vt:lpstr>PowerPoint Presentation</vt:lpstr>
      <vt:lpstr>If there's a lot to remember, divide your cards into three sections:</vt:lpstr>
      <vt:lpstr>Section 2: Amber Zone </vt:lpstr>
      <vt:lpstr>Section 3: Green Zone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do these strategies work?</vt:lpstr>
      <vt:lpstr>4. Remember to Test yourself</vt:lpstr>
      <vt:lpstr>PowerPoint Presentation</vt:lpstr>
      <vt:lpstr>5. Don’t fool yourself</vt:lpstr>
      <vt:lpstr>PowerPoint Presentation</vt:lpstr>
      <vt:lpstr>6. Relax</vt:lpstr>
      <vt:lpstr>PowerPoint Presentation</vt:lpstr>
      <vt:lpstr>PowerPoint Presentation</vt:lpstr>
    </vt:vector>
  </TitlesOfParts>
  <Company>Vital York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Revision skills</dc:title>
  <dc:creator>Administrator</dc:creator>
  <cp:revision>1</cp:revision>
  <cp:lastPrinted>2016-02-24T07:34:20Z</cp:lastPrinted>
  <dcterms:created xsi:type="dcterms:W3CDTF">2016-02-20T11:56:16Z</dcterms:created>
  <dcterms:modified xsi:type="dcterms:W3CDTF">2023-05-11T22:43:41Z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0x010100B3A54807CFA7F647A9F44370457296F9</vt:lpwstr>
  </property>
</Properties>
</file>